
<file path=[Content_Types].xml><?xml version="1.0" encoding="utf-8"?>
<Types xmlns="http://schemas.openxmlformats.org/package/2006/content-types">
  <Default Extension="xml" ContentType="application/xml"/>
  <Default Extension="jpeg" ContentType="image/jpeg"/>
  <Default Extension="JPG" ContentType="image/.jpg"/>
  <Default Extension="png" ContentType="image/png"/>
  <Default Extension="gif" ContentType="image/gif"/>
  <Default Extension="wdp" ContentType="image/vnd.ms-photo"/>
  <Default Extension="emf" ContentType="image/x-emf"/>
  <Default Extension="rels" ContentType="application/vnd.openxmlformats-package.relationshi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59" r:id="rId3"/>
  </p:sldMasterIdLst>
  <p:notesMasterIdLst>
    <p:notesMasterId r:id="rId5"/>
  </p:notesMasterIdLst>
  <p:sldIdLst>
    <p:sldId id="256" r:id="rId4"/>
    <p:sldId id="340" r:id="rId6"/>
    <p:sldId id="287" r:id="rId7"/>
    <p:sldId id="278" r:id="rId8"/>
    <p:sldId id="279" r:id="rId9"/>
    <p:sldId id="382" r:id="rId10"/>
    <p:sldId id="589" r:id="rId11"/>
    <p:sldId id="590" r:id="rId1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DC9BD37-A95A-4F03-B794-FAE3DD4CAEE7}">
          <p14:sldIdLst>
            <p14:sldId id="256"/>
            <p14:sldId id="340"/>
            <p14:sldId id="287"/>
            <p14:sldId id="278"/>
            <p14:sldId id="279"/>
            <p14:sldId id="382"/>
            <p14:sldId id="589"/>
            <p14:sldId id="590"/>
          </p14:sldIdLst>
        </p14:section>
        <p14:section name="Gli elementi del rischio" id="{0F1A713A-067B-413F-8428-A1253D976DC3}">
          <p14:sldIdLst/>
        </p14:section>
        <p14:section name="Metodologia" id="{AF079B4F-30B0-4060-BB56-3C210BF5B7D2}">
          <p14:sldIdLst/>
        </p14:section>
        <p14:section name="Analisi" id="{AC74B933-0FBE-468E-9E06-F900A2F7589C}">
          <p14:sldIdLst/>
        </p14:section>
        <p14:section name="La determina 307" id="{9883634F-500E-4F8C-892E-7562CE740C82}">
          <p14:sldIdLst/>
        </p14:section>
        <p14:section name="Trattamento" id="{00189CB1-BE08-4140-882A-65D71A8CC66A}">
          <p14:sldIdLst/>
        </p14:section>
        <p14:section name="Continuità operativa" id="{879E92B6-7D45-42E4-886D-1D59D4CC0EBB}">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5E73"/>
    <a:srgbClr val="FFFFCC"/>
    <a:srgbClr val="DEA900"/>
    <a:srgbClr val="003E51"/>
    <a:srgbClr val="00808E"/>
    <a:srgbClr val="A9930F"/>
    <a:srgbClr val="009C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69012ECD-51FC-41F1-AA8D-1B2483CD663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53" autoAdjust="0"/>
    <p:restoredTop sz="80488" autoAdjust="0"/>
  </p:normalViewPr>
  <p:slideViewPr>
    <p:cSldViewPr snapToGrid="0">
      <p:cViewPr varScale="1">
        <p:scale>
          <a:sx n="69" d="100"/>
          <a:sy n="69" d="100"/>
        </p:scale>
        <p:origin x="970" y="62"/>
      </p:cViewPr>
      <p:guideLst/>
    </p:cSldViewPr>
  </p:slideViewPr>
  <p:outlineViewPr>
    <p:cViewPr>
      <p:scale>
        <a:sx n="33" d="100"/>
        <a:sy n="33" d="100"/>
      </p:scale>
      <p:origin x="0" y="0"/>
    </p:cViewPr>
    <p:sldLst>
      <p:sld r:id="rId1" collapse="1"/>
      <p:sld r:id="rId2" collapse="1"/>
      <p:sld r:id="rId3" collapse="1"/>
    </p:sldLst>
  </p:outlineViewPr>
  <p:notesTextViewPr>
    <p:cViewPr>
      <p:scale>
        <a:sx n="1" d="1"/>
        <a:sy n="1" d="1"/>
      </p:scale>
      <p:origin x="0" y="0"/>
    </p:cViewPr>
  </p:notesTextViewPr>
  <p:sorterViewPr>
    <p:cViewPr varScale="1">
      <p:scale>
        <a:sx n="1" d="1"/>
        <a:sy n="1" d="1"/>
      </p:scale>
      <p:origin x="0" y="-24144"/>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8" Type="http://schemas.openxmlformats.org/officeDocument/2006/relationships/customXml" Target="../customXml/item3.xml"/><Relationship Id="rId17" Type="http://schemas.openxmlformats.org/officeDocument/2006/relationships/customXml" Target="../customXml/item2.xml"/><Relationship Id="rId16" Type="http://schemas.openxmlformats.org/officeDocument/2006/relationships/customXml" Target="../customXml/item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2.xml"/><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533925-168B-9044-B2F9-6FE9592B7769}" type="datetimeFigureOut">
              <a:rPr lang="en-GB" smtClean="0"/>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endParaRPr lang="it-IT"/>
          </a:p>
          <a:p>
            <a:pPr lvl="1"/>
            <a:r>
              <a:rPr lang="it-IT"/>
              <a:t>Secondo livello</a:t>
            </a:r>
            <a:endParaRPr lang="it-IT"/>
          </a:p>
          <a:p>
            <a:pPr lvl="2"/>
            <a:r>
              <a:rPr lang="it-IT"/>
              <a:t>Terzo livello</a:t>
            </a:r>
            <a:endParaRPr lang="it-IT"/>
          </a:p>
          <a:p>
            <a:pPr lvl="3"/>
            <a:r>
              <a:rPr lang="it-IT"/>
              <a:t>Quarto livello</a:t>
            </a:r>
            <a:endParaRPr lang="it-IT"/>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347638-3906-754D-BA11-33169074910C}" type="slidenum">
              <a:rPr lang="en-GB" smtClean="0"/>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A5347638-3906-754D-BA11-33169074910C}" type="slidenum">
              <a:rPr lang="en-GB" smtClean="0"/>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A5347638-3906-754D-BA11-33169074910C}" type="slidenum">
              <a:rPr lang="en-GB" smtClean="0"/>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1CB23B1-DD0C-49F2-8DAF-67D23A37C7BD}" type="slidenum">
              <a:rPr lang="it-IT" smtClean="0"/>
            </a:fld>
            <a:endParaRPr lang="it-IT"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1CB23B1-DD0C-49F2-8DAF-67D23A37C7BD}" type="slidenum">
              <a:rPr lang="it-IT" smtClean="0"/>
            </a:fld>
            <a:endParaRPr lang="it-IT"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1CB23B1-DD0C-49F2-8DAF-67D23A37C7BD}" type="slidenum">
              <a:rPr lang="it-IT" smtClean="0"/>
            </a:fld>
            <a:endParaRPr lang="it-IT"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01">
    <p:bg>
      <p:bgRef idx="1001">
        <a:schemeClr val="bg1"/>
      </p:bgRef>
    </p:bg>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639762" y="2185876"/>
            <a:ext cx="10889555" cy="1088770"/>
          </a:xfrm>
        </p:spPr>
        <p:txBody>
          <a:bodyPr lIns="0" tIns="0" rIns="0" bIns="0" anchor="b">
            <a:normAutofit/>
          </a:bodyPr>
          <a:lstStyle>
            <a:lvl1pPr algn="l">
              <a:defRPr sz="3600" b="1">
                <a:solidFill>
                  <a:schemeClr val="bg1"/>
                </a:solidFill>
              </a:defRPr>
            </a:lvl1pPr>
          </a:lstStyle>
          <a:p>
            <a:r>
              <a:rPr lang="it-IT" dirty="0"/>
              <a:t>FARE CLIC PER MODIFICARE LO STILE DEL TITOLO DELLO SCHEMA</a:t>
            </a:r>
            <a:endParaRPr lang="en-GB" dirty="0"/>
          </a:p>
        </p:txBody>
      </p:sp>
      <p:sp>
        <p:nvSpPr>
          <p:cNvPr id="3" name="Sottotitolo 2"/>
          <p:cNvSpPr>
            <a:spLocks noGrp="1"/>
          </p:cNvSpPr>
          <p:nvPr>
            <p:ph type="subTitle" idx="1" hasCustomPrompt="1"/>
          </p:nvPr>
        </p:nvSpPr>
        <p:spPr>
          <a:xfrm>
            <a:off x="648393" y="3511708"/>
            <a:ext cx="10866684" cy="726313"/>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endParaRPr lang="en-GB" dirty="0"/>
          </a:p>
        </p:txBody>
      </p:sp>
      <p:sp>
        <p:nvSpPr>
          <p:cNvPr id="4" name="Segnaposto data 3"/>
          <p:cNvSpPr>
            <a:spLocks noGrp="1"/>
          </p:cNvSpPr>
          <p:nvPr>
            <p:ph type="dt" sz="half" idx="10"/>
          </p:nvPr>
        </p:nvSpPr>
        <p:spPr>
          <a:xfrm>
            <a:off x="9112524" y="621982"/>
            <a:ext cx="2416793" cy="311195"/>
          </a:xfrm>
          <a:prstGeom prst="rect">
            <a:avLst/>
          </a:prstGeom>
        </p:spPr>
        <p:txBody>
          <a:bodyPr lIns="0" tIns="0" rIns="0" bIns="0" anchor="t" anchorCtr="0"/>
          <a:lstStyle>
            <a:lvl1pPr algn="r">
              <a:defRPr sz="1400" cap="all" baseline="0">
                <a:solidFill>
                  <a:schemeClr val="bg1"/>
                </a:solidFill>
              </a:defRPr>
            </a:lvl1pPr>
          </a:lstStyle>
          <a:p>
            <a:fld id="{9FA2380F-73E7-164C-8BE1-7E5C33D96D5B}" type="datetime4">
              <a:rPr lang="it-IT" smtClean="0"/>
            </a:fld>
            <a:endParaRPr lang="en-GB" dirty="0"/>
          </a:p>
        </p:txBody>
      </p:sp>
      <p:sp>
        <p:nvSpPr>
          <p:cNvPr id="11" name="Segnaposto testo 10"/>
          <p:cNvSpPr>
            <a:spLocks noGrp="1"/>
          </p:cNvSpPr>
          <p:nvPr>
            <p:ph type="body" sz="quarter" idx="11" hasCustomPrompt="1"/>
          </p:nvPr>
        </p:nvSpPr>
        <p:spPr>
          <a:xfrm>
            <a:off x="647700" y="595150"/>
            <a:ext cx="8130539" cy="544643"/>
          </a:xfrm>
        </p:spPr>
        <p:txBody>
          <a:bodyPr lIns="0" tIns="0" rIns="0" bIns="0">
            <a:normAutofit/>
          </a:bodyPr>
          <a:lstStyle>
            <a:lvl1pPr marL="0" indent="0">
              <a:buNone/>
              <a:defRPr sz="3600">
                <a:solidFill>
                  <a:schemeClr val="bg1"/>
                </a:solidFill>
              </a:defRPr>
            </a:lvl1pPr>
          </a:lstStyle>
          <a:p>
            <a:pPr lvl="0"/>
            <a:r>
              <a:rPr lang="en-GB" dirty="0" err="1"/>
              <a:t>Società</a:t>
            </a:r>
            <a:endParaRPr lang="en-GB" dirty="0"/>
          </a:p>
        </p:txBody>
      </p:sp>
      <p:graphicFrame>
        <p:nvGraphicFramePr>
          <p:cNvPr id="5" name="Tabella 12"/>
          <p:cNvGraphicFramePr>
            <a:graphicFrameLocks noGrp="1"/>
          </p:cNvGraphicFramePr>
          <p:nvPr userDrawn="1"/>
        </p:nvGraphicFramePr>
        <p:xfrm>
          <a:off x="263352" y="67445"/>
          <a:ext cx="11665296" cy="963304"/>
        </p:xfrm>
        <a:graphic>
          <a:graphicData uri="http://schemas.openxmlformats.org/drawingml/2006/table">
            <a:tbl>
              <a:tblPr firstRow="1" bandRow="1">
                <a:tableStyleId>{2D5ABB26-0587-4C30-8999-92F81FD0307C}</a:tableStyleId>
              </a:tblPr>
              <a:tblGrid>
                <a:gridCol w="1957583"/>
                <a:gridCol w="7939561"/>
                <a:gridCol w="1768152"/>
              </a:tblGrid>
              <a:tr h="490961">
                <a:tc rowSpan="2">
                  <a:txBody>
                    <a:bodyPr/>
                    <a:lstStyle/>
                    <a:p>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it-IT" sz="1400" b="0" dirty="0" err="1">
                          <a:latin typeface="Gotham Light" panose="02000603030000020004" pitchFamily="2" charset="0"/>
                        </a:rPr>
                        <a:t>Mod</a:t>
                      </a:r>
                      <a:r>
                        <a:rPr lang="it-IT" sz="1400" b="0" dirty="0">
                          <a:latin typeface="Gotham Light" panose="02000603030000020004" pitchFamily="2" charset="0"/>
                        </a:rPr>
                        <a:t>. </a:t>
                      </a:r>
                      <a:r>
                        <a:rPr lang="it-IT" sz="1400" b="0" dirty="0" err="1">
                          <a:latin typeface="Gotham Light" panose="02000603030000020004" pitchFamily="2" charset="0"/>
                        </a:rPr>
                        <a:t>MdP</a:t>
                      </a:r>
                      <a:r>
                        <a:rPr lang="it-IT" sz="1400" b="0" dirty="0">
                          <a:latin typeface="Gotham Light" panose="02000603030000020004" pitchFamily="2" charset="0"/>
                        </a:rPr>
                        <a:t> – Materiale </a:t>
                      </a:r>
                      <a:r>
                        <a:rPr lang="it-IT" sz="1400" b="0" kern="1200" dirty="0">
                          <a:solidFill>
                            <a:schemeClr val="tx1"/>
                          </a:solidFill>
                          <a:latin typeface="Gotham Light" panose="02000603030000020004" pitchFamily="2" charset="0"/>
                          <a:ea typeface="+mn-ea"/>
                          <a:cs typeface="+mn-cs"/>
                        </a:rPr>
                        <a:t>didattico</a:t>
                      </a:r>
                      <a:endParaRPr lang="it-IT" sz="1400" b="0" kern="1200" dirty="0">
                        <a:solidFill>
                          <a:schemeClr val="tx1"/>
                        </a:solidFill>
                        <a:latin typeface="Gotham Light" panose="02000603030000020004" pitchFamily="2"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it-IT" sz="900" dirty="0">
                          <a:latin typeface="Gotham Light" panose="02000603030000020004" pitchFamily="2" charset="0"/>
                        </a:rPr>
                        <a:t>Rev. 0.0</a:t>
                      </a:r>
                      <a:endParaRPr lang="it-IT" sz="900" dirty="0">
                        <a:latin typeface="Gotham Light" panose="02000603030000020004"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2343">
                <a:tc vMerge="1">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900" dirty="0">
                          <a:latin typeface="Gotham Light" panose="02000603030000020004" pitchFamily="2" charset="0"/>
                        </a:rPr>
                        <a:t>Data  09/07/2020</a:t>
                      </a:r>
                      <a:endParaRPr lang="it-IT" sz="900" dirty="0">
                        <a:latin typeface="Gotham Light" panose="02000603030000020004"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7" name="Immagine 14" descr="logoLC"/>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7408" y="239839"/>
            <a:ext cx="952500" cy="542925"/>
          </a:xfrm>
          <a:prstGeom prst="rect">
            <a:avLst/>
          </a:prstGeom>
          <a:noFill/>
          <a:ln>
            <a:noFill/>
          </a:ln>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ONE COLUMN TEXT">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P">
    <p:bg>
      <p:bgPr>
        <a:solidFill>
          <a:schemeClr val="accent3"/>
        </a:solidFill>
        <a:effectLst/>
      </p:bgPr>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esto 1 colonna">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noAutofit/>
          </a:bodyPr>
          <a:lstStyle>
            <a:lvl1pPr algn="ctr">
              <a:defRPr lang="en-GB" sz="2400" kern="1200" dirty="0">
                <a:solidFill>
                  <a:srgbClr val="005E73"/>
                </a:solidFill>
                <a:latin typeface="+mn-lt"/>
                <a:ea typeface="+mn-ea"/>
                <a:cs typeface="+mn-cs"/>
              </a:defRPr>
            </a:lvl1pPr>
          </a:lstStyle>
          <a:p>
            <a:r>
              <a:rPr lang="it-IT" dirty="0"/>
              <a:t>FARE CLIC PER MODIFICARE LO STILE DEL TITOLO DELLO SCHEMA</a:t>
            </a:r>
            <a:endParaRPr lang="en-GB" dirty="0"/>
          </a:p>
        </p:txBody>
      </p:sp>
      <p:sp>
        <p:nvSpPr>
          <p:cNvPr id="3" name="Segnaposto contenuto 2"/>
          <p:cNvSpPr>
            <a:spLocks noGrp="1"/>
          </p:cNvSpPr>
          <p:nvPr>
            <p:ph idx="1" hasCustomPrompt="1"/>
          </p:nvPr>
        </p:nvSpPr>
        <p:spPr>
          <a:xfrm>
            <a:off x="548640" y="1438183"/>
            <a:ext cx="10984548" cy="4547838"/>
          </a:xfrm>
        </p:spPr>
        <p:txBody>
          <a:bodyPr lIns="90000" tIns="46800">
            <a:noAutofit/>
          </a:bodyPr>
          <a:lstStyle>
            <a:lvl1pPr marL="0" indent="0">
              <a:lnSpc>
                <a:spcPct val="100000"/>
              </a:lnSpc>
              <a:spcBef>
                <a:spcPts val="1500"/>
              </a:spcBef>
              <a:buFont typeface="Arial" panose="020B0604020202020204" pitchFamily="34" charset="0"/>
              <a:buNone/>
              <a:defRPr sz="2000">
                <a:solidFill>
                  <a:srgbClr val="005E73"/>
                </a:solidFill>
              </a:defRPr>
            </a:lvl1pPr>
            <a:lvl2pPr marL="457200" indent="0">
              <a:buFont typeface="Arial" panose="020B0604020202020204" pitchFamily="34" charset="0"/>
              <a:buNone/>
              <a:defRPr/>
            </a:lvl2pPr>
          </a:lstStyle>
          <a:p>
            <a:pPr lvl="0"/>
            <a:r>
              <a:rPr lang="it-IT" dirty="0"/>
              <a:t>Fare clic per modificare gli stili del testo dello schema</a:t>
            </a:r>
            <a:endParaRPr lang="it-IT" dirty="0"/>
          </a:p>
        </p:txBody>
      </p:sp>
      <p:sp>
        <p:nvSpPr>
          <p:cNvPr id="6" name="Segnaposto numero diapositiva 5"/>
          <p:cNvSpPr>
            <a:spLocks noGrp="1"/>
          </p:cNvSpPr>
          <p:nvPr>
            <p:ph type="sldNum" sz="quarter" idx="12"/>
          </p:nvPr>
        </p:nvSpPr>
        <p:spPr>
          <a:xfrm>
            <a:off x="10769600" y="6159207"/>
            <a:ext cx="763588" cy="365125"/>
          </a:xfrm>
        </p:spPr>
        <p:txBody>
          <a:bodyPr>
            <a:noAutofit/>
          </a:bodyPr>
          <a:lstStyle>
            <a:lvl1pPr>
              <a:defRPr>
                <a:solidFill>
                  <a:srgbClr val="005E73"/>
                </a:solidFill>
              </a:defRPr>
            </a:lvl1pPr>
          </a:lstStyle>
          <a:p>
            <a:fld id="{7A3603EF-7F64-A14C-B839-2C8C0E0A629A}" type="slidenum">
              <a:rPr lang="en-GB" smtClean="0"/>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testo 2 colonne">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noAutofit/>
          </a:bodyPr>
          <a:lstStyle/>
          <a:p>
            <a:r>
              <a:rPr lang="it-IT" dirty="0"/>
              <a:t>FARE CLIC PER MODIFICARE LO STILE DEL TITOLO DELLO SCHEMA</a:t>
            </a:r>
            <a:endParaRPr lang="en-GB" dirty="0"/>
          </a:p>
        </p:txBody>
      </p:sp>
      <p:sp>
        <p:nvSpPr>
          <p:cNvPr id="3" name="Segnaposto contenuto 2"/>
          <p:cNvSpPr>
            <a:spLocks noGrp="1"/>
          </p:cNvSpPr>
          <p:nvPr>
            <p:ph sz="half" idx="1" hasCustomPrompt="1"/>
          </p:nvPr>
        </p:nvSpPr>
        <p:spPr>
          <a:xfrm>
            <a:off x="548640" y="1435007"/>
            <a:ext cx="5181600" cy="4557806"/>
          </a:xfrm>
        </p:spPr>
        <p:txBody>
          <a:bodyPr>
            <a:noAutofit/>
          </a:bodyPr>
          <a:lstStyle>
            <a:lvl1pPr>
              <a:lnSpc>
                <a:spcPct val="100000"/>
              </a:lnSpc>
              <a:spcBef>
                <a:spcPts val="1500"/>
              </a:spcBef>
              <a:defRPr>
                <a:solidFill>
                  <a:schemeClr val="accent1"/>
                </a:solidFill>
              </a:defRPr>
            </a:lvl1pPr>
            <a:lvl2pPr>
              <a:lnSpc>
                <a:spcPct val="100000"/>
              </a:lnSpc>
              <a:spcBef>
                <a:spcPts val="1500"/>
              </a:spcBef>
              <a:defRPr>
                <a:solidFill>
                  <a:schemeClr val="accent1"/>
                </a:solidFill>
              </a:defRPr>
            </a:lvl2pPr>
            <a:lvl3pPr>
              <a:lnSpc>
                <a:spcPct val="100000"/>
              </a:lnSpc>
              <a:spcBef>
                <a:spcPts val="1500"/>
              </a:spcBef>
              <a:defRPr>
                <a:solidFill>
                  <a:schemeClr val="accent1"/>
                </a:solidFill>
              </a:defRPr>
            </a:lvl3pPr>
            <a:lvl4pPr>
              <a:lnSpc>
                <a:spcPct val="100000"/>
              </a:lnSpc>
              <a:spcBef>
                <a:spcPts val="1500"/>
              </a:spcBef>
              <a:defRPr>
                <a:solidFill>
                  <a:schemeClr val="accent1"/>
                </a:solidFill>
              </a:defRPr>
            </a:lvl4pPr>
            <a:lvl5pPr>
              <a:lnSpc>
                <a:spcPct val="100000"/>
              </a:lnSpc>
              <a:spcBef>
                <a:spcPts val="1500"/>
              </a:spcBef>
              <a:defRPr>
                <a:solidFill>
                  <a:schemeClr val="accent1"/>
                </a:solidFill>
              </a:defRPr>
            </a:lvl5pPr>
          </a:lstStyle>
          <a:p>
            <a:pPr lvl="0"/>
            <a:r>
              <a:rPr lang="it-IT" dirty="0"/>
              <a:t>Fare clic per modificare gli stili del testo dello schema</a:t>
            </a:r>
            <a:endParaRPr lang="en-GB" dirty="0"/>
          </a:p>
        </p:txBody>
      </p:sp>
      <p:sp>
        <p:nvSpPr>
          <p:cNvPr id="4" name="Segnaposto contenuto 3"/>
          <p:cNvSpPr>
            <a:spLocks noGrp="1"/>
          </p:cNvSpPr>
          <p:nvPr>
            <p:ph sz="half" idx="2" hasCustomPrompt="1"/>
          </p:nvPr>
        </p:nvSpPr>
        <p:spPr>
          <a:xfrm>
            <a:off x="6351588" y="1435007"/>
            <a:ext cx="5181600" cy="4557806"/>
          </a:xfrm>
        </p:spPr>
        <p:txBody>
          <a:bodyPr>
            <a:noAutofit/>
          </a:bodyPr>
          <a:lstStyle>
            <a:lvl1pPr>
              <a:lnSpc>
                <a:spcPct val="100000"/>
              </a:lnSpc>
              <a:spcBef>
                <a:spcPts val="1500"/>
              </a:spcBef>
              <a:defRPr>
                <a:solidFill>
                  <a:schemeClr val="accent1"/>
                </a:solidFill>
              </a:defRPr>
            </a:lvl1pPr>
            <a:lvl2pPr>
              <a:lnSpc>
                <a:spcPct val="100000"/>
              </a:lnSpc>
              <a:spcBef>
                <a:spcPts val="1500"/>
              </a:spcBef>
              <a:defRPr>
                <a:solidFill>
                  <a:schemeClr val="accent1"/>
                </a:solidFill>
              </a:defRPr>
            </a:lvl2pPr>
            <a:lvl3pPr>
              <a:lnSpc>
                <a:spcPct val="100000"/>
              </a:lnSpc>
              <a:spcBef>
                <a:spcPts val="1500"/>
              </a:spcBef>
              <a:defRPr>
                <a:solidFill>
                  <a:schemeClr val="accent1"/>
                </a:solidFill>
              </a:defRPr>
            </a:lvl3pPr>
            <a:lvl4pPr>
              <a:lnSpc>
                <a:spcPct val="100000"/>
              </a:lnSpc>
              <a:spcBef>
                <a:spcPts val="1500"/>
              </a:spcBef>
              <a:defRPr>
                <a:solidFill>
                  <a:schemeClr val="accent1"/>
                </a:solidFill>
              </a:defRPr>
            </a:lvl4pPr>
            <a:lvl5pPr>
              <a:lnSpc>
                <a:spcPct val="100000"/>
              </a:lnSpc>
              <a:spcBef>
                <a:spcPts val="1500"/>
              </a:spcBef>
              <a:defRPr>
                <a:solidFill>
                  <a:schemeClr val="accent1"/>
                </a:solidFill>
              </a:defRPr>
            </a:lvl5pPr>
          </a:lstStyle>
          <a:p>
            <a:pPr lvl="0"/>
            <a:r>
              <a:rPr lang="it-IT" dirty="0"/>
              <a:t>Fare clic per modificare gli stili del testo dello schema</a:t>
            </a:r>
            <a:endParaRPr lang="en-GB" dirty="0"/>
          </a:p>
        </p:txBody>
      </p:sp>
      <p:sp>
        <p:nvSpPr>
          <p:cNvPr id="7" name="Segnaposto numero diapositiva 6"/>
          <p:cNvSpPr>
            <a:spLocks noGrp="1"/>
          </p:cNvSpPr>
          <p:nvPr>
            <p:ph type="sldNum" sz="quarter" idx="12"/>
          </p:nvPr>
        </p:nvSpPr>
        <p:spPr/>
        <p:txBody>
          <a:bodyPr>
            <a:noAutofit/>
          </a:bodyPr>
          <a:lstStyle/>
          <a:p>
            <a:fld id="{7A3603EF-7F64-A14C-B839-2C8C0E0A629A}" type="slidenum">
              <a:rPr lang="en-GB" smtClean="0"/>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per immagine chiara con Logo">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609600" y="61969"/>
            <a:ext cx="10067636" cy="944925"/>
          </a:xfrm>
          <a:prstGeom prst="rect">
            <a:avLst/>
          </a:prstGeom>
        </p:spPr>
        <p:txBody>
          <a:bodyPr vert="horz" lIns="91440" tIns="45720" rIns="91440" bIns="45720" rtlCol="0" anchor="t">
            <a:normAutofit/>
          </a:bodyPr>
          <a:lstStyle>
            <a:lvl1pPr>
              <a:defRPr lang="it-IT" dirty="0"/>
            </a:lvl1pPr>
          </a:lstStyle>
          <a:p>
            <a:pPr lvl="0"/>
            <a:r>
              <a:rPr lang="it-IT" dirty="0"/>
              <a:t>Fare clic per modificare lo stile del titolo</a:t>
            </a:r>
            <a:endParaRPr lang="it-IT" dirty="0"/>
          </a:p>
        </p:txBody>
      </p:sp>
      <p:sp>
        <p:nvSpPr>
          <p:cNvPr id="3" name="Segnaposto contenuto 2"/>
          <p:cNvSpPr>
            <a:spLocks noGrp="1"/>
          </p:cNvSpPr>
          <p:nvPr>
            <p:ph idx="1" hasCustomPrompt="1"/>
          </p:nvPr>
        </p:nvSpPr>
        <p:spPr>
          <a:xfrm>
            <a:off x="609600" y="1216364"/>
            <a:ext cx="10972800" cy="5273336"/>
          </a:xfrm>
          <a:prstGeom prst="rect">
            <a:avLst/>
          </a:prstGeom>
        </p:spPr>
        <p:txBody>
          <a:bodyPr/>
          <a:lstStyle>
            <a:lvl1pPr marL="342900" indent="-342900">
              <a:buClr>
                <a:srgbClr val="FF0000"/>
              </a:buClr>
              <a:buFont typeface="Courier New" panose="02070309020205020404" pitchFamily="49" charset="0"/>
              <a:buChar char="o"/>
              <a:defRPr sz="1800">
                <a:solidFill>
                  <a:srgbClr val="58595B"/>
                </a:solidFill>
              </a:defRPr>
            </a:lvl1pPr>
            <a:lvl2pPr marL="742950" indent="-285750">
              <a:buClr>
                <a:srgbClr val="037C8C"/>
              </a:buClr>
              <a:buSzPct val="90000"/>
              <a:buFont typeface="Calibri" panose="020F0502020204030204" pitchFamily="34" charset="0"/>
              <a:buChar char="●"/>
              <a:defRPr sz="1600">
                <a:solidFill>
                  <a:srgbClr val="58595B"/>
                </a:solidFill>
              </a:defRPr>
            </a:lvl2pPr>
            <a:lvl3pPr>
              <a:defRPr sz="1400">
                <a:solidFill>
                  <a:srgbClr val="58595B"/>
                </a:solidFill>
              </a:defRPr>
            </a:lvl3pPr>
            <a:lvl4pPr>
              <a:defRPr sz="1200">
                <a:solidFill>
                  <a:srgbClr val="037C8C"/>
                </a:solidFill>
              </a:defRPr>
            </a:lvl4pPr>
            <a:lvl5pPr marL="2057400" indent="-228600">
              <a:buFont typeface="Arial" panose="020B0604020202020204" pitchFamily="34" charset="0"/>
              <a:buChar char="•"/>
              <a:defRPr sz="1200">
                <a:solidFill>
                  <a:srgbClr val="58595B"/>
                </a:solidFill>
              </a:defRPr>
            </a:lvl5pPr>
          </a:lstStyle>
          <a:p>
            <a:pPr lvl="0"/>
            <a:r>
              <a:rPr lang="it-IT" dirty="0"/>
              <a:t>Fare clic per modificare stili del testo dello schema</a:t>
            </a:r>
            <a:endParaRPr lang="it-IT" dirty="0"/>
          </a:p>
          <a:p>
            <a:pPr lvl="1"/>
            <a:r>
              <a:rPr lang="it-IT" dirty="0"/>
              <a:t>Secondo livello</a:t>
            </a:r>
            <a:endParaRPr lang="it-IT" dirty="0"/>
          </a:p>
        </p:txBody>
      </p:sp>
      <p:sp>
        <p:nvSpPr>
          <p:cNvPr id="4" name="Segnaposto data 3"/>
          <p:cNvSpPr>
            <a:spLocks noGrp="1"/>
          </p:cNvSpPr>
          <p:nvPr>
            <p:ph type="dt" sz="half" idx="10"/>
          </p:nvPr>
        </p:nvSpPr>
        <p:spPr>
          <a:xfrm>
            <a:off x="609600" y="6315869"/>
            <a:ext cx="2844800" cy="365125"/>
          </a:xfrm>
          <a:prstGeom prst="rect">
            <a:avLst/>
          </a:prstGeom>
        </p:spPr>
        <p:txBody>
          <a:bodyPr/>
          <a:lstStyle/>
          <a:p>
            <a:r>
              <a:rPr lang="it-IT"/>
              <a:t>Piè di pagina</a:t>
            </a:r>
            <a:endParaRPr lang="it-IT"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PP">
    <p:bg>
      <p:bgPr>
        <a:solidFill>
          <a:schemeClr val="accent3"/>
        </a:solidFill>
        <a:effectLst/>
      </p:bgPr>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Cover 01">
    <p:bg>
      <p:bgRef idx="1001">
        <a:schemeClr val="bg1"/>
      </p:bgRef>
    </p:bg>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639762" y="2185876"/>
            <a:ext cx="10889555" cy="1088770"/>
          </a:xfrm>
        </p:spPr>
        <p:txBody>
          <a:bodyPr lIns="0" tIns="0" rIns="0" bIns="0" anchor="b">
            <a:normAutofit/>
          </a:bodyPr>
          <a:lstStyle>
            <a:lvl1pPr algn="l">
              <a:defRPr sz="3600" b="1">
                <a:solidFill>
                  <a:schemeClr val="bg1"/>
                </a:solidFill>
                <a:latin typeface="Gotham-Light2" pitchFamily="2" charset="0"/>
              </a:defRPr>
            </a:lvl1pPr>
          </a:lstStyle>
          <a:p>
            <a:r>
              <a:rPr lang="it-IT" dirty="0"/>
              <a:t>FARE CLIC PER MODIFICARE LO STILE DEL TITOLO DELLO SCHEMA</a:t>
            </a:r>
            <a:endParaRPr lang="en-GB" dirty="0"/>
          </a:p>
        </p:txBody>
      </p:sp>
      <p:sp>
        <p:nvSpPr>
          <p:cNvPr id="3" name="Sottotitolo 2"/>
          <p:cNvSpPr>
            <a:spLocks noGrp="1"/>
          </p:cNvSpPr>
          <p:nvPr>
            <p:ph type="subTitle" idx="1" hasCustomPrompt="1"/>
          </p:nvPr>
        </p:nvSpPr>
        <p:spPr>
          <a:xfrm>
            <a:off x="648393" y="3511708"/>
            <a:ext cx="10866684" cy="726313"/>
          </a:xfrm>
        </p:spPr>
        <p:txBody>
          <a:bodyPr lIns="0" tIns="0" rIns="0" bIns="0"/>
          <a:lstStyle>
            <a:lvl1pPr marL="0" indent="0" algn="l">
              <a:buNone/>
              <a:defRPr sz="2400">
                <a:solidFill>
                  <a:schemeClr val="bg1"/>
                </a:solidFill>
                <a:latin typeface="Gotham-Light2"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1524000" y="1122363"/>
            <a:ext cx="9144000" cy="2387600"/>
          </a:xfrm>
        </p:spPr>
        <p:txBody>
          <a:bodyPr anchor="b"/>
          <a:lstStyle>
            <a:lvl1pPr algn="ctr">
              <a:defRPr sz="6000"/>
            </a:lvl1pPr>
          </a:lstStyle>
          <a:p>
            <a:r>
              <a:rPr lang="it-IT"/>
              <a:t>Fare clic per modificare lo stile del titolo dello schema</a:t>
            </a:r>
            <a:endParaRPr lang="it-IT"/>
          </a:p>
        </p:txBody>
      </p:sp>
      <p:sp>
        <p:nvSpPr>
          <p:cNvPr id="3" name="Sottotito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it-IT"/>
          </a:p>
        </p:txBody>
      </p:sp>
      <p:sp>
        <p:nvSpPr>
          <p:cNvPr id="4" name="Segnaposto data 3"/>
          <p:cNvSpPr>
            <a:spLocks noGrp="1"/>
          </p:cNvSpPr>
          <p:nvPr>
            <p:ph type="dt" sz="half" idx="10"/>
          </p:nvPr>
        </p:nvSpPr>
        <p:spPr>
          <a:xfrm>
            <a:off x="838200" y="6356350"/>
            <a:ext cx="2743200" cy="365125"/>
          </a:xfrm>
          <a:prstGeom prst="rect">
            <a:avLst/>
          </a:prstGeom>
        </p:spPr>
        <p:txBody>
          <a:bodyPr/>
          <a:lstStyle>
            <a:lvl1pPr>
              <a:defRPr>
                <a:solidFill>
                  <a:srgbClr val="7030A0"/>
                </a:solidFill>
                <a:latin typeface="Arial" panose="020B0604020202020204" pitchFamily="34" charset="0"/>
                <a:cs typeface="Arial" panose="020B0604020202020204" pitchFamily="34" charset="0"/>
              </a:defRPr>
            </a:lvl1pPr>
          </a:lstStyle>
          <a:p>
            <a:fld id="{C179DE37-8821-412E-AE2F-F21938C2E9CB}" type="datetimeFigureOut">
              <a:rPr lang="it-IT" smtClean="0"/>
            </a:fld>
            <a:endParaRPr lang="it-IT"/>
          </a:p>
        </p:txBody>
      </p:sp>
      <p:sp>
        <p:nvSpPr>
          <p:cNvPr id="5" name="Segnaposto piè di pagina 4"/>
          <p:cNvSpPr>
            <a:spLocks noGrp="1"/>
          </p:cNvSpPr>
          <p:nvPr>
            <p:ph type="ftr" sz="quarter" idx="11"/>
          </p:nvPr>
        </p:nvSpPr>
        <p:spPr>
          <a:xfrm>
            <a:off x="6586200" y="6159207"/>
            <a:ext cx="4114800" cy="365125"/>
          </a:xfrm>
          <a:prstGeom prst="rect">
            <a:avLst/>
          </a:prstGeom>
        </p:spPr>
        <p:txBody>
          <a:bodyPr/>
          <a:lstStyle>
            <a:lvl1pPr>
              <a:defRPr>
                <a:solidFill>
                  <a:srgbClr val="7030A0"/>
                </a:solidFill>
                <a:latin typeface="Arial" panose="020B0604020202020204" pitchFamily="34" charset="0"/>
                <a:cs typeface="Arial" panose="020B0604020202020204" pitchFamily="34" charset="0"/>
              </a:defRPr>
            </a:lvl1pPr>
          </a:lstStyle>
          <a:p>
            <a:endParaRPr lang="it-IT"/>
          </a:p>
        </p:txBody>
      </p:sp>
      <p:sp>
        <p:nvSpPr>
          <p:cNvPr id="6" name="Segnaposto numero diapositiva 5"/>
          <p:cNvSpPr>
            <a:spLocks noGrp="1"/>
          </p:cNvSpPr>
          <p:nvPr>
            <p:ph type="sldNum" sz="quarter" idx="12"/>
          </p:nvPr>
        </p:nvSpPr>
        <p:spPr>
          <a:xfrm>
            <a:off x="10769600" y="6159207"/>
            <a:ext cx="763588" cy="365125"/>
          </a:xfrm>
          <a:prstGeom prst="rect">
            <a:avLst/>
          </a:prstGeom>
        </p:spPr>
        <p:txBody>
          <a:bodyPr/>
          <a:lstStyle>
            <a:lvl1pPr>
              <a:defRPr>
                <a:solidFill>
                  <a:srgbClr val="7030A0"/>
                </a:solidFill>
                <a:latin typeface="Arial" panose="020B0604020202020204" pitchFamily="34" charset="0"/>
                <a:cs typeface="Arial" panose="020B0604020202020204" pitchFamily="34" charset="0"/>
              </a:defRPr>
            </a:lvl1pPr>
          </a:lstStyle>
          <a:p>
            <a:fld id="{C91743D0-5596-45D3-92D7-1FF475ED8DD9}" type="slidenum">
              <a:rPr lang="it-IT" smtClean="0"/>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pic>
        <p:nvPicPr>
          <p:cNvPr id="11" name="Immagine 10"/>
          <p:cNvPicPr>
            <a:picLocks noChangeAspect="1"/>
          </p:cNvPicPr>
          <p:nvPr userDrawn="1"/>
        </p:nvPicPr>
        <p:blipFill>
          <a:blip r:embed="rId2">
            <a:lum bright="15000"/>
            <a:extLst>
              <a:ext uri="{28A0092B-C50C-407E-A947-70E740481C1C}">
                <a14:useLocalDpi xmlns:a14="http://schemas.microsoft.com/office/drawing/2010/main" val="0"/>
              </a:ext>
            </a:extLst>
          </a:blip>
          <a:stretch>
            <a:fillRect/>
          </a:stretch>
        </p:blipFill>
        <p:spPr>
          <a:xfrm rot="5400000">
            <a:off x="2667000" y="-2667000"/>
            <a:ext cx="6858003" cy="12192003"/>
          </a:xfrm>
          <a:prstGeom prst="rect">
            <a:avLst/>
          </a:prstGeom>
        </p:spPr>
      </p:pic>
      <p:sp>
        <p:nvSpPr>
          <p:cNvPr id="5" name="Titolo 1"/>
          <p:cNvSpPr>
            <a:spLocks noGrp="1"/>
          </p:cNvSpPr>
          <p:nvPr>
            <p:ph type="ctrTitle" hasCustomPrompt="1"/>
          </p:nvPr>
        </p:nvSpPr>
        <p:spPr>
          <a:xfrm>
            <a:off x="914400" y="2130426"/>
            <a:ext cx="10363200" cy="1470025"/>
          </a:xfrm>
          <a:prstGeom prst="rect">
            <a:avLst/>
          </a:prstGeom>
        </p:spPr>
        <p:txBody>
          <a:bodyPr/>
          <a:lstStyle>
            <a:lvl1pPr>
              <a:defRPr sz="4265">
                <a:solidFill>
                  <a:srgbClr val="7030A0"/>
                </a:solidFill>
              </a:defRPr>
            </a:lvl1pPr>
          </a:lstStyle>
          <a:p>
            <a:r>
              <a:rPr lang="it-IT" noProof="0" dirty="0"/>
              <a:t>Fare clic per modificare lo stile del titolo</a:t>
            </a:r>
            <a:endParaRPr lang="it-IT" noProof="0" dirty="0"/>
          </a:p>
        </p:txBody>
      </p:sp>
      <p:sp>
        <p:nvSpPr>
          <p:cNvPr id="6" name="Sottotitolo 2"/>
          <p:cNvSpPr>
            <a:spLocks noGrp="1"/>
          </p:cNvSpPr>
          <p:nvPr>
            <p:ph type="subTitle" idx="1" hasCustomPrompt="1"/>
          </p:nvPr>
        </p:nvSpPr>
        <p:spPr>
          <a:xfrm>
            <a:off x="1828800" y="3886200"/>
            <a:ext cx="8534400" cy="1752600"/>
          </a:xfrm>
          <a:prstGeom prst="rect">
            <a:avLst/>
          </a:prstGeom>
        </p:spPr>
        <p:txBody>
          <a:bodyPr/>
          <a:lstStyle>
            <a:lvl1pPr marL="0" indent="0" algn="ctr">
              <a:buNone/>
              <a:defRPr sz="2665">
                <a:solidFill>
                  <a:srgbClr val="7030A0"/>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it-IT" noProof="0" dirty="0"/>
              <a:t>Fare clic per modificare lo stile del sottotitolo dello schema</a:t>
            </a:r>
            <a:endParaRPr lang="it-IT" noProof="0" dirty="0"/>
          </a:p>
        </p:txBody>
      </p:sp>
      <p:sp>
        <p:nvSpPr>
          <p:cNvPr id="7" name="Segnaposto data 3"/>
          <p:cNvSpPr>
            <a:spLocks noGrp="1"/>
          </p:cNvSpPr>
          <p:nvPr>
            <p:ph type="dt" sz="half" idx="10"/>
          </p:nvPr>
        </p:nvSpPr>
        <p:spPr>
          <a:xfrm>
            <a:off x="609600" y="6356351"/>
            <a:ext cx="2844800" cy="365125"/>
          </a:xfrm>
          <a:prstGeom prst="rect">
            <a:avLst/>
          </a:prstGeom>
        </p:spPr>
        <p:txBody>
          <a:bodyPr/>
          <a:lstStyle>
            <a:lvl1pPr>
              <a:defRPr sz="1335">
                <a:solidFill>
                  <a:srgbClr val="7030A0"/>
                </a:solidFill>
              </a:defRPr>
            </a:lvl1pPr>
          </a:lstStyle>
          <a:p>
            <a:fld id="{6D8634A9-C4E5-4212-AFB6-197D71788304}" type="datetimeFigureOut">
              <a:rPr lang="it-IT" noProof="0" smtClean="0"/>
            </a:fld>
            <a:endParaRPr lang="it-IT" noProof="0" dirty="0"/>
          </a:p>
        </p:txBody>
      </p:sp>
      <p:sp>
        <p:nvSpPr>
          <p:cNvPr id="8" name="Segnaposto piè di pagina 4"/>
          <p:cNvSpPr>
            <a:spLocks noGrp="1"/>
          </p:cNvSpPr>
          <p:nvPr>
            <p:ph type="ftr" sz="quarter" idx="11"/>
          </p:nvPr>
        </p:nvSpPr>
        <p:spPr>
          <a:xfrm>
            <a:off x="4165600" y="6356351"/>
            <a:ext cx="3860800" cy="365125"/>
          </a:xfrm>
          <a:prstGeom prst="rect">
            <a:avLst/>
          </a:prstGeom>
        </p:spPr>
        <p:txBody>
          <a:bodyPr/>
          <a:lstStyle>
            <a:lvl1pPr>
              <a:defRPr sz="1335">
                <a:solidFill>
                  <a:srgbClr val="7030A0"/>
                </a:solidFill>
              </a:defRPr>
            </a:lvl1pPr>
          </a:lstStyle>
          <a:p>
            <a:endParaRPr lang="it-IT" noProof="0" dirty="0"/>
          </a:p>
        </p:txBody>
      </p:sp>
      <p:sp>
        <p:nvSpPr>
          <p:cNvPr id="9" name="Segnaposto numero diapositiva 5"/>
          <p:cNvSpPr>
            <a:spLocks noGrp="1"/>
          </p:cNvSpPr>
          <p:nvPr>
            <p:ph type="sldNum" sz="quarter" idx="12"/>
          </p:nvPr>
        </p:nvSpPr>
        <p:spPr>
          <a:xfrm>
            <a:off x="8737600" y="6356351"/>
            <a:ext cx="2844800" cy="365125"/>
          </a:xfrm>
          <a:prstGeom prst="rect">
            <a:avLst/>
          </a:prstGeom>
        </p:spPr>
        <p:txBody>
          <a:bodyPr/>
          <a:lstStyle>
            <a:lvl1pPr>
              <a:defRPr sz="1335">
                <a:solidFill>
                  <a:srgbClr val="7030A0"/>
                </a:solidFill>
              </a:defRPr>
            </a:lvl1pPr>
          </a:lstStyle>
          <a:p>
            <a:fld id="{F7F52CFA-C2C2-42E9-A407-A64C48E1F9AC}" type="slidenum">
              <a:rPr lang="it-IT" noProof="0" smtClean="0"/>
            </a:fld>
            <a:endParaRPr lang="it-IT" noProof="0"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3.GIF"/><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5" Type="http://schemas.openxmlformats.org/officeDocument/2006/relationships/theme" Target="../theme/theme2.xml"/><Relationship Id="rId4" Type="http://schemas.openxmlformats.org/officeDocument/2006/relationships/image" Target="../media/image6.GIF"/><Relationship Id="rId3" Type="http://schemas.microsoft.com/office/2007/relationships/hdphoto" Target="../media/image5.wdp"/><Relationship Id="rId2" Type="http://schemas.openxmlformats.org/officeDocument/2006/relationships/image" Target="../media/image4.png"/><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548640" y="457200"/>
            <a:ext cx="10984548" cy="853440"/>
          </a:xfrm>
          <a:prstGeom prst="rect">
            <a:avLst/>
          </a:prstGeom>
        </p:spPr>
        <p:txBody>
          <a:bodyPr vert="horz" lIns="91440" tIns="45720" rIns="91440" bIns="45720" rtlCol="0" anchor="t">
            <a:normAutofit/>
          </a:bodyPr>
          <a:lstStyle/>
          <a:p>
            <a:r>
              <a:rPr lang="it-IT" dirty="0"/>
              <a:t>FARE CLIC PER MODIFICARE LO STILE DEL TITOLO DELLO SCHEMA</a:t>
            </a:r>
            <a:endParaRPr lang="en-GB" dirty="0"/>
          </a:p>
        </p:txBody>
      </p:sp>
      <p:sp>
        <p:nvSpPr>
          <p:cNvPr id="3" name="Segnaposto testo 2"/>
          <p:cNvSpPr>
            <a:spLocks noGrp="1"/>
          </p:cNvSpPr>
          <p:nvPr>
            <p:ph type="body" idx="1"/>
          </p:nvPr>
        </p:nvSpPr>
        <p:spPr>
          <a:xfrm>
            <a:off x="548640" y="1470581"/>
            <a:ext cx="10984548" cy="4515440"/>
          </a:xfrm>
          <a:prstGeom prst="rect">
            <a:avLst/>
          </a:prstGeom>
        </p:spPr>
        <p:txBody>
          <a:bodyPr vert="horz" lIns="91440" tIns="45720" rIns="91440" bIns="45720" rtlCol="0" anchor="t">
            <a:normAutofit/>
          </a:bodyPr>
          <a:lstStyle/>
          <a:p>
            <a:pPr lvl="0"/>
            <a:r>
              <a:rPr lang="it-IT" dirty="0"/>
              <a:t>Fare clic per modificare gli stili del testo dello schema</a:t>
            </a:r>
            <a:endParaRPr lang="it-IT" dirty="0"/>
          </a:p>
        </p:txBody>
      </p:sp>
      <p:sp>
        <p:nvSpPr>
          <p:cNvPr id="5" name="Segnaposto piè di pagina 4"/>
          <p:cNvSpPr>
            <a:spLocks noGrp="1"/>
          </p:cNvSpPr>
          <p:nvPr>
            <p:ph type="ftr" sz="quarter" idx="3"/>
          </p:nvPr>
        </p:nvSpPr>
        <p:spPr>
          <a:xfrm>
            <a:off x="6586200" y="6159207"/>
            <a:ext cx="4114800" cy="365125"/>
          </a:xfrm>
          <a:prstGeom prst="rect">
            <a:avLst/>
          </a:prstGeom>
        </p:spPr>
        <p:txBody>
          <a:bodyPr vert="horz" lIns="0" tIns="0" rIns="0" bIns="0" rtlCol="0" anchor="b"/>
          <a:lstStyle>
            <a:lvl1pPr algn="r">
              <a:defRPr sz="1200" cap="all" baseline="0">
                <a:solidFill>
                  <a:schemeClr val="tx2"/>
                </a:solidFill>
              </a:defRPr>
            </a:lvl1pPr>
          </a:lstStyle>
          <a:p>
            <a:r>
              <a:rPr lang="en-GB"/>
              <a:t>Titolo della presentazione</a:t>
            </a:r>
            <a:endParaRPr lang="en-GB" dirty="0"/>
          </a:p>
        </p:txBody>
      </p:sp>
      <p:sp>
        <p:nvSpPr>
          <p:cNvPr id="6" name="Segnaposto numero diapositiva 5"/>
          <p:cNvSpPr>
            <a:spLocks noGrp="1"/>
          </p:cNvSpPr>
          <p:nvPr>
            <p:ph type="sldNum" sz="quarter" idx="4"/>
          </p:nvPr>
        </p:nvSpPr>
        <p:spPr>
          <a:xfrm>
            <a:off x="10769600" y="6159207"/>
            <a:ext cx="763588" cy="365125"/>
          </a:xfrm>
          <a:prstGeom prst="rect">
            <a:avLst/>
          </a:prstGeom>
        </p:spPr>
        <p:txBody>
          <a:bodyPr vert="horz" lIns="0" tIns="0" rIns="0" bIns="0" rtlCol="0" anchor="b"/>
          <a:lstStyle>
            <a:lvl1pPr algn="r">
              <a:defRPr sz="1200">
                <a:solidFill>
                  <a:schemeClr val="tx2"/>
                </a:solidFill>
              </a:defRPr>
            </a:lvl1pPr>
          </a:lstStyle>
          <a:p>
            <a:fld id="{7A3603EF-7F64-A14C-B839-2C8C0E0A629A}" type="slidenum">
              <a:rPr lang="en-GB" smtClean="0"/>
            </a:fld>
            <a:endParaRPr lang="en-GB" dirty="0"/>
          </a:p>
        </p:txBody>
      </p:sp>
      <p:pic>
        <p:nvPicPr>
          <p:cNvPr id="4" name="Immagine 19"/>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6311901"/>
            <a:ext cx="12192000" cy="55346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p:txStyles>
    <p:titleStyle>
      <a:lvl1pPr algn="l" defTabSz="914400" rtl="0" eaLnBrk="1" latinLnBrk="0" hangingPunct="1">
        <a:lnSpc>
          <a:spcPct val="90000"/>
        </a:lnSpc>
        <a:spcBef>
          <a:spcPct val="0"/>
        </a:spcBef>
        <a:buNone/>
        <a:defRPr sz="2500" kern="1200" cap="all" baseline="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magine 6"/>
          <p:cNvPicPr>
            <a:picLocks noChangeAspect="1"/>
          </p:cNvPicPr>
          <p:nvPr userDrawn="1"/>
        </p:nvPicPr>
        <p:blipFill>
          <a:blip r:embed="rId2">
            <a:extLst>
              <a:ext uri="{BEBA8EAE-BF5A-486C-A8C5-ECC9F3942E4B}">
                <a14:imgProps xmlns:a14="http://schemas.microsoft.com/office/drawing/2010/main">
                  <a14:imgLayer r:embed="rId3">
                    <a14:imgEffect>
                      <a14:brightnessContrast bright="17000" contrast="40000"/>
                    </a14:imgEffect>
                  </a14:imgLayer>
                </a14:imgProps>
              </a:ext>
              <a:ext uri="{28A0092B-C50C-407E-A947-70E740481C1C}">
                <a14:useLocalDpi xmlns:a14="http://schemas.microsoft.com/office/drawing/2010/main" val="0"/>
              </a:ext>
            </a:extLst>
          </a:blip>
          <a:stretch>
            <a:fillRect/>
          </a:stretch>
        </p:blipFill>
        <p:spPr>
          <a:xfrm rot="5400000">
            <a:off x="2851145" y="-2851152"/>
            <a:ext cx="6489704" cy="12192004"/>
          </a:xfrm>
          <a:prstGeom prst="rect">
            <a:avLst/>
          </a:prstGeom>
        </p:spPr>
      </p:pic>
      <p:sp>
        <p:nvSpPr>
          <p:cNvPr id="2" name="Segnaposto titolo 1"/>
          <p:cNvSpPr>
            <a:spLocks noGrp="1"/>
          </p:cNvSpPr>
          <p:nvPr>
            <p:ph type="title"/>
          </p:nvPr>
        </p:nvSpPr>
        <p:spPr>
          <a:xfrm>
            <a:off x="548640" y="457200"/>
            <a:ext cx="10984548" cy="853440"/>
          </a:xfrm>
          <a:prstGeom prst="rect">
            <a:avLst/>
          </a:prstGeom>
        </p:spPr>
        <p:txBody>
          <a:bodyPr vert="horz" lIns="91440" tIns="45720" rIns="91440" bIns="45720" rtlCol="0" anchor="t">
            <a:normAutofit/>
          </a:bodyPr>
          <a:lstStyle/>
          <a:p>
            <a:r>
              <a:rPr lang="it-IT" dirty="0"/>
              <a:t>FARE CLIC PER MODIFICARE LO STILE DEL TITOLO DELLO SCHEMA</a:t>
            </a:r>
            <a:endParaRPr lang="en-GB" dirty="0"/>
          </a:p>
        </p:txBody>
      </p:sp>
      <p:sp>
        <p:nvSpPr>
          <p:cNvPr id="3" name="Segnaposto testo 2"/>
          <p:cNvSpPr>
            <a:spLocks noGrp="1"/>
          </p:cNvSpPr>
          <p:nvPr>
            <p:ph type="body" idx="1"/>
          </p:nvPr>
        </p:nvSpPr>
        <p:spPr>
          <a:xfrm>
            <a:off x="548640" y="1470581"/>
            <a:ext cx="10984548" cy="4515440"/>
          </a:xfrm>
          <a:prstGeom prst="rect">
            <a:avLst/>
          </a:prstGeom>
        </p:spPr>
        <p:txBody>
          <a:bodyPr vert="horz" lIns="91440" tIns="45720" rIns="91440" bIns="45720" rtlCol="0" anchor="t">
            <a:normAutofit/>
          </a:bodyPr>
          <a:lstStyle/>
          <a:p>
            <a:pPr lvl="0"/>
            <a:r>
              <a:rPr lang="it-IT" dirty="0"/>
              <a:t>Fare clic per modificare gli stili del testo dello schema</a:t>
            </a:r>
            <a:endParaRPr lang="it-IT" dirty="0"/>
          </a:p>
        </p:txBody>
      </p:sp>
      <p:pic>
        <p:nvPicPr>
          <p:cNvPr id="10" name="Immagin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 y="6324890"/>
            <a:ext cx="12192000" cy="516497"/>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Lst>
  <p:hf hdr="0"/>
  <p:txStyles>
    <p:titleStyle>
      <a:lvl1pPr algn="l" defTabSz="914400" rtl="0" eaLnBrk="1" latinLnBrk="0" hangingPunct="1">
        <a:lnSpc>
          <a:spcPct val="90000"/>
        </a:lnSpc>
        <a:spcBef>
          <a:spcPct val="0"/>
        </a:spcBef>
        <a:buNone/>
        <a:defRPr sz="2500" kern="1200" cap="all" baseline="0">
          <a:solidFill>
            <a:schemeClr val="accent1"/>
          </a:solidFill>
          <a:latin typeface="Gotham-Light2" pitchFamily="2"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2"/>
          </a:solidFill>
          <a:latin typeface="Gotham-Light2"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1.jpeg"/><Relationship Id="rId1" Type="http://schemas.openxmlformats.org/officeDocument/2006/relationships/image" Target="../media/image7.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9.png"/><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8.xml"/><Relationship Id="rId2" Type="http://schemas.openxmlformats.org/officeDocument/2006/relationships/image" Target="../media/image10.png"/><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8.xml"/><Relationship Id="rId2" Type="http://schemas.openxmlformats.org/officeDocument/2006/relationships/image" Target="../media/image12.png"/><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43205" y="1420495"/>
            <a:ext cx="6635750" cy="2790190"/>
          </a:xfrm>
          <a:solidFill>
            <a:schemeClr val="accent4">
              <a:lumMod val="20000"/>
              <a:lumOff val="80000"/>
              <a:alpha val="15000"/>
            </a:schemeClr>
          </a:solidFill>
        </p:spPr>
        <p:txBody>
          <a:bodyPr>
            <a:normAutofit fontScale="90000"/>
          </a:bodyPr>
          <a:lstStyle/>
          <a:p>
            <a:pPr algn="ctr"/>
            <a:br>
              <a:rPr lang="it-IT" b="1" dirty="0">
                <a:solidFill>
                  <a:schemeClr val="accent3"/>
                </a:solidFill>
                <a:effectLst/>
                <a:latin typeface="Gotham-Light2" pitchFamily="2" charset="0"/>
                <a:ea typeface="Calibri" panose="020F0502020204030204" pitchFamily="34" charset="0"/>
              </a:rPr>
            </a:br>
            <a:br>
              <a:rPr lang="it-IT" b="1" dirty="0">
                <a:solidFill>
                  <a:schemeClr val="accent3"/>
                </a:solidFill>
                <a:effectLst/>
                <a:latin typeface="Gotham-Light2" pitchFamily="2" charset="0"/>
                <a:ea typeface="Calibri" panose="020F0502020204030204" pitchFamily="34" charset="0"/>
              </a:rPr>
            </a:br>
            <a:br>
              <a:rPr lang="it-IT" b="1" dirty="0">
                <a:solidFill>
                  <a:schemeClr val="accent3"/>
                </a:solidFill>
                <a:effectLst/>
                <a:latin typeface="Gotham-Light2" pitchFamily="2" charset="0"/>
                <a:ea typeface="Calibri" panose="020F0502020204030204" pitchFamily="34" charset="0"/>
              </a:rPr>
            </a:br>
            <a:br>
              <a:rPr lang="it-IT" b="1" dirty="0">
                <a:solidFill>
                  <a:schemeClr val="accent3"/>
                </a:solidFill>
                <a:effectLst/>
                <a:latin typeface="Gotham-Light2" pitchFamily="2" charset="0"/>
                <a:ea typeface="Calibri" panose="020F0502020204030204" pitchFamily="34" charset="0"/>
              </a:rPr>
            </a:br>
            <a:br>
              <a:rPr lang="it-IT" b="1" dirty="0">
                <a:solidFill>
                  <a:schemeClr val="accent3"/>
                </a:solidFill>
                <a:effectLst/>
                <a:latin typeface="Gotham-Light2" pitchFamily="2" charset="0"/>
                <a:ea typeface="Calibri" panose="020F0502020204030204" pitchFamily="34" charset="0"/>
              </a:rPr>
            </a:br>
            <a:br>
              <a:rPr lang="it-IT" b="1" dirty="0">
                <a:solidFill>
                  <a:schemeClr val="accent3"/>
                </a:solidFill>
                <a:effectLst/>
                <a:latin typeface="Gotham-Light2" pitchFamily="2" charset="0"/>
                <a:ea typeface="Calibri" panose="020F0502020204030204" pitchFamily="34" charset="0"/>
              </a:rPr>
            </a:br>
            <a:br>
              <a:rPr lang="it-IT" b="1" dirty="0">
                <a:solidFill>
                  <a:schemeClr val="accent3"/>
                </a:solidFill>
                <a:effectLst/>
                <a:latin typeface="Gotham-Light2" pitchFamily="2" charset="0"/>
                <a:ea typeface="Calibri" panose="020F0502020204030204" pitchFamily="34" charset="0"/>
              </a:rPr>
            </a:br>
            <a:r>
              <a:rPr lang="it-IT" b="1" dirty="0">
                <a:solidFill>
                  <a:schemeClr val="accent3"/>
                </a:solidFill>
                <a:effectLst/>
                <a:latin typeface="Gotham-Light2" pitchFamily="2" charset="0"/>
                <a:ea typeface="Calibri" panose="020F0502020204030204" pitchFamily="34" charset="0"/>
              </a:rPr>
              <a:t>Sistema informativo ospedaliero</a:t>
            </a:r>
            <a:br>
              <a:rPr lang="it-IT" dirty="0">
                <a:solidFill>
                  <a:schemeClr val="accent3"/>
                </a:solidFill>
                <a:latin typeface="Gotham-Light2" pitchFamily="2" charset="0"/>
                <a:ea typeface="Calibri" panose="020F0502020204030204" pitchFamily="34" charset="0"/>
              </a:rPr>
            </a:br>
            <a:endParaRPr lang="it-IT" sz="6000" dirty="0">
              <a:solidFill>
                <a:schemeClr val="accent3"/>
              </a:solidFill>
              <a:latin typeface="Gotham-Light2" pitchFamily="2" charset="0"/>
            </a:endParaRPr>
          </a:p>
        </p:txBody>
      </p:sp>
      <p:pic>
        <p:nvPicPr>
          <p:cNvPr id="4"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42205" y="1118061"/>
            <a:ext cx="5049796" cy="5188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magine 4" descr="logoLC"/>
          <p:cNvPicPr/>
          <p:nvPr/>
        </p:nvPicPr>
        <p:blipFill>
          <a:blip r:embed="rId2">
            <a:extLst>
              <a:ext uri="{28A0092B-C50C-407E-A947-70E740481C1C}">
                <a14:useLocalDpi xmlns:a14="http://schemas.microsoft.com/office/drawing/2010/main" val="0"/>
              </a:ext>
            </a:extLst>
          </a:blip>
          <a:srcRect/>
          <a:stretch>
            <a:fillRect/>
          </a:stretch>
        </p:blipFill>
        <p:spPr bwMode="auto">
          <a:xfrm>
            <a:off x="665436" y="275052"/>
            <a:ext cx="952500" cy="542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48005" y="1175385"/>
            <a:ext cx="10376535" cy="3071495"/>
          </a:xfrm>
        </p:spPr>
        <p:txBody>
          <a:bodyPr/>
          <a:lstStyle/>
          <a:p>
            <a:pPr>
              <a:lnSpc>
                <a:spcPct val="150000"/>
              </a:lnSpc>
            </a:pPr>
            <a:r>
              <a:rPr lang="it-IT" dirty="0"/>
              <a:t>Per assecondare la richiesta di alcune strutture è stata realizzata una nuova procedura che permette alle strutture di comunicare alle proprie ASL di aver terminato l’invio delle SDO prima del termine ultimo; le ASL, da parte loro, possono quindi procedere a validare in anticipo rispetto ai tempi standard informando il sistema appena terminato. </a:t>
            </a:r>
            <a:endParaRPr lang="it-IT" dirty="0"/>
          </a:p>
          <a:p>
            <a:pPr>
              <a:lnSpc>
                <a:spcPct val="150000"/>
              </a:lnSpc>
            </a:pPr>
            <a:r>
              <a:rPr lang="it-IT" dirty="0"/>
              <a:t>In questo modo le strutture interessate avranno la possibilità di consultare il report di produzione prima dei tempi stabiliti senza aspettare le scadenze prefissate.</a:t>
            </a:r>
            <a:endParaRPr lang="it-IT" dirty="0"/>
          </a:p>
          <a:p>
            <a:endParaRPr lang="it-IT" dirty="0"/>
          </a:p>
        </p:txBody>
      </p:sp>
      <p:sp>
        <p:nvSpPr>
          <p:cNvPr id="9" name="Title 8"/>
          <p:cNvSpPr>
            <a:spLocks noGrp="1"/>
          </p:cNvSpPr>
          <p:nvPr>
            <p:ph type="title"/>
          </p:nvPr>
        </p:nvSpPr>
        <p:spPr/>
        <p:txBody>
          <a:bodyPr/>
          <a:lstStyle/>
          <a:p>
            <a:r>
              <a:rPr lang="it-IT" b="0" i="0" u="none" strike="noStrike" kern="100" baseline="0" dirty="0">
                <a:solidFill>
                  <a:srgbClr val="2F5496"/>
                </a:solidFill>
              </a:rPr>
              <a:t>Report produzione anticipato</a:t>
            </a:r>
            <a:endParaRPr lang="it-IT"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780" y="457200"/>
            <a:ext cx="8194675" cy="853440"/>
          </a:xfrm>
        </p:spPr>
        <p:txBody>
          <a:bodyPr vert="horz" lIns="91440" tIns="45720" rIns="91440" bIns="45720" rtlCol="0" anchor="t">
            <a:noAutofit/>
          </a:bodyPr>
          <a:lstStyle/>
          <a:p>
            <a:r>
              <a:rPr lang="it-IT" dirty="0"/>
              <a:t>Report Produzione Anticipato - STRUTTURA</a:t>
            </a:r>
            <a:endParaRPr lang="it-IT" dirty="0"/>
          </a:p>
        </p:txBody>
      </p:sp>
      <p:sp>
        <p:nvSpPr>
          <p:cNvPr id="4" name="Content Placeholder 3"/>
          <p:cNvSpPr>
            <a:spLocks noGrp="1"/>
          </p:cNvSpPr>
          <p:nvPr>
            <p:ph sz="half" idx="1"/>
          </p:nvPr>
        </p:nvSpPr>
        <p:spPr>
          <a:xfrm>
            <a:off x="548640" y="1310640"/>
            <a:ext cx="10607675" cy="4070350"/>
          </a:xfrm>
        </p:spPr>
        <p:txBody>
          <a:bodyPr/>
          <a:lstStyle/>
          <a:p>
            <a:pPr>
              <a:lnSpc>
                <a:spcPct val="150000"/>
              </a:lnSpc>
              <a:buFont typeface="Arial" panose="020B0604020202020204" pitchFamily="34" charset="0"/>
            </a:pPr>
            <a:r>
              <a:rPr lang="it-IT" dirty="0"/>
              <a:t>Sono stati introdotti 2 nuovi pulsanti nella maschera di Validazione SDO a disposizione delle strutture interesaate che avranno la possibilità di utilizzare la nuova funzione anticipando i tempi.</a:t>
            </a:r>
            <a:endParaRPr lang="it-IT" dirty="0"/>
          </a:p>
          <a:p>
            <a:pPr>
              <a:lnSpc>
                <a:spcPct val="150000"/>
              </a:lnSpc>
              <a:buFont typeface="Arial" panose="020B0604020202020204" pitchFamily="34" charset="0"/>
            </a:pPr>
            <a:r>
              <a:rPr lang="it-IT" dirty="0"/>
              <a:t>Mediante il bottone                                 la struttura informa la propria ASL di aver inviato tutte le SDO e chiede di fatto la validazione anticipata.</a:t>
            </a:r>
            <a:endParaRPr lang="it-IT" dirty="0"/>
          </a:p>
          <a:p>
            <a:pPr>
              <a:lnSpc>
                <a:spcPct val="150000"/>
              </a:lnSpc>
              <a:buFont typeface="Arial" panose="020B0604020202020204" pitchFamily="34" charset="0"/>
            </a:pPr>
            <a:r>
              <a:rPr lang="it-IT" dirty="0"/>
              <a:t>Il bottone                                            permette alla struttura di annullare la comunicazione precedentemente inviata. L’utilizzo di questo bottone genera un nuovo messaggio per informare l’ASL di non procederr con la validazione.</a:t>
            </a:r>
            <a:endParaRPr lang="it-IT" dirty="0"/>
          </a:p>
        </p:txBody>
      </p:sp>
      <p:pic>
        <p:nvPicPr>
          <p:cNvPr id="5" name="Immagine 1"/>
          <p:cNvPicPr>
            <a:picLocks noChangeAspect="1"/>
          </p:cNvPicPr>
          <p:nvPr>
            <p:ph sz="half" idx="2"/>
          </p:nvPr>
        </p:nvPicPr>
        <p:blipFill>
          <a:blip r:embed="rId1"/>
          <a:stretch>
            <a:fillRect/>
          </a:stretch>
        </p:blipFill>
        <p:spPr>
          <a:xfrm>
            <a:off x="2872740" y="2942590"/>
            <a:ext cx="2033905" cy="486410"/>
          </a:xfrm>
          <a:prstGeom prst="rect">
            <a:avLst/>
          </a:prstGeom>
          <a:noFill/>
          <a:ln w="9525">
            <a:noFill/>
          </a:ln>
        </p:spPr>
      </p:pic>
      <p:pic>
        <p:nvPicPr>
          <p:cNvPr id="6" name="Immagine 6"/>
          <p:cNvPicPr>
            <a:picLocks noChangeAspect="1"/>
          </p:cNvPicPr>
          <p:nvPr/>
        </p:nvPicPr>
        <p:blipFill>
          <a:blip r:embed="rId2"/>
          <a:stretch>
            <a:fillRect/>
          </a:stretch>
        </p:blipFill>
        <p:spPr>
          <a:xfrm>
            <a:off x="2014855" y="4224020"/>
            <a:ext cx="2634615" cy="407035"/>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p:nvPr/>
        </p:nvSpPr>
        <p:spPr>
          <a:xfrm>
            <a:off x="2274570" y="351790"/>
            <a:ext cx="7139305" cy="711200"/>
          </a:xfrm>
          <a:prstGeom prst="rect">
            <a:avLst/>
          </a:prstGeom>
        </p:spPr>
        <p:txBody>
          <a:bodyPr vert="horz" lIns="121920" tIns="60960" rIns="121920" bIns="6096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l"/>
            <a:r>
              <a:rPr lang="it-IT" sz="2500" cap="all" dirty="0">
                <a:solidFill>
                  <a:schemeClr val="accent1"/>
                </a:solidFill>
                <a:latin typeface="+mj-lt"/>
                <a:cs typeface="+mj-cs"/>
                <a:sym typeface="+mn-ea"/>
              </a:rPr>
              <a:t>Report Produzione Anticipato - ASL</a:t>
            </a:r>
            <a:endParaRPr lang="it-IT" sz="2500" cap="all" dirty="0">
              <a:solidFill>
                <a:schemeClr val="accent1"/>
              </a:solidFill>
              <a:latin typeface="+mj-lt"/>
              <a:cs typeface="+mj-cs"/>
            </a:endParaRPr>
          </a:p>
        </p:txBody>
      </p:sp>
      <p:sp>
        <p:nvSpPr>
          <p:cNvPr id="2" name="Text Box 1"/>
          <p:cNvSpPr txBox="1"/>
          <p:nvPr/>
        </p:nvSpPr>
        <p:spPr>
          <a:xfrm>
            <a:off x="346710" y="1063625"/>
            <a:ext cx="10965180" cy="4962525"/>
          </a:xfrm>
          <a:prstGeom prst="rect">
            <a:avLst/>
          </a:prstGeom>
          <a:noFill/>
        </p:spPr>
        <p:txBody>
          <a:bodyPr wrap="square" rtlCol="0" anchor="t">
            <a:noAutofit/>
          </a:bodyPr>
          <a:p>
            <a:pPr algn="l">
              <a:lnSpc>
                <a:spcPct val="150000"/>
              </a:lnSpc>
              <a:spcBef>
                <a:spcPts val="1500"/>
              </a:spcBef>
              <a:buClrTx/>
              <a:buSzTx/>
              <a:buFont typeface="Arial" panose="020B0604020202020204" pitchFamily="34" charset="0"/>
            </a:pPr>
            <a:r>
              <a:rPr lang="it-IT" sz="2000" dirty="0">
                <a:solidFill>
                  <a:schemeClr val="accent1"/>
                </a:solidFill>
                <a:sym typeface="+mn-ea"/>
              </a:rPr>
              <a:t>Nel momento in cui la struttura preme il pulsante di                                    l’ASL terrirorialmente di competenza riceve l’informazione inviata dalla struttura all’interno della Bacheca dei Messaggi, visibile all’atto dell’accesso al sistema.</a:t>
            </a:r>
            <a:endParaRPr lang="it-IT" sz="2000" dirty="0">
              <a:solidFill>
                <a:schemeClr val="accent1"/>
              </a:solidFill>
              <a:sym typeface="+mn-ea"/>
            </a:endParaRPr>
          </a:p>
          <a:p>
            <a:pPr algn="l">
              <a:lnSpc>
                <a:spcPct val="150000"/>
              </a:lnSpc>
              <a:spcBef>
                <a:spcPts val="1500"/>
              </a:spcBef>
              <a:buClrTx/>
              <a:buSzTx/>
              <a:buFont typeface="Arial" panose="020B0604020202020204" pitchFamily="34" charset="0"/>
            </a:pPr>
            <a:endParaRPr lang="it-IT" sz="2000" dirty="0">
              <a:solidFill>
                <a:schemeClr val="accent1"/>
              </a:solidFill>
              <a:sym typeface="+mn-ea"/>
            </a:endParaRPr>
          </a:p>
          <a:p>
            <a:pPr>
              <a:buFont typeface="Arial" panose="020B0604020202020204" pitchFamily="34" charset="0"/>
            </a:pPr>
            <a:endParaRPr lang="it-IT" dirty="0">
              <a:sym typeface="+mn-ea"/>
            </a:endParaRPr>
          </a:p>
          <a:p>
            <a:pPr>
              <a:buFont typeface="Arial" panose="020B0604020202020204" pitchFamily="34" charset="0"/>
            </a:pPr>
            <a:endParaRPr lang="it-IT" dirty="0">
              <a:sym typeface="+mn-ea"/>
            </a:endParaRPr>
          </a:p>
          <a:p>
            <a:pPr>
              <a:buFont typeface="Arial" panose="020B0604020202020204" pitchFamily="34" charset="0"/>
            </a:pPr>
            <a:endParaRPr lang="it-IT" dirty="0">
              <a:sym typeface="+mn-ea"/>
            </a:endParaRPr>
          </a:p>
          <a:p>
            <a:pPr>
              <a:buFont typeface="Arial" panose="020B0604020202020204" pitchFamily="34" charset="0"/>
            </a:pPr>
            <a:endParaRPr lang="it-IT" dirty="0">
              <a:sym typeface="+mn-ea"/>
            </a:endParaRPr>
          </a:p>
          <a:p>
            <a:pPr>
              <a:buFont typeface="Arial" panose="020B0604020202020204" pitchFamily="34" charset="0"/>
            </a:pPr>
            <a:endParaRPr lang="it-IT" dirty="0">
              <a:sym typeface="+mn-ea"/>
            </a:endParaRPr>
          </a:p>
          <a:p>
            <a:pPr>
              <a:buFont typeface="Arial" panose="020B0604020202020204" pitchFamily="34" charset="0"/>
            </a:pPr>
            <a:endParaRPr lang="it-IT" dirty="0">
              <a:sym typeface="+mn-ea"/>
            </a:endParaRPr>
          </a:p>
          <a:p>
            <a:pPr>
              <a:buFont typeface="Arial" panose="020B0604020202020204" pitchFamily="34" charset="0"/>
            </a:pPr>
            <a:endParaRPr lang="it-IT" dirty="0">
              <a:sym typeface="+mn-ea"/>
            </a:endParaRPr>
          </a:p>
          <a:p>
            <a:pPr>
              <a:buFont typeface="Arial" panose="020B0604020202020204" pitchFamily="34" charset="0"/>
            </a:pPr>
            <a:endParaRPr lang="it-IT" dirty="0">
              <a:sym typeface="+mn-ea"/>
            </a:endParaRPr>
          </a:p>
          <a:p>
            <a:pPr>
              <a:buFont typeface="Arial" panose="020B0604020202020204" pitchFamily="34" charset="0"/>
            </a:pPr>
            <a:endParaRPr lang="it-IT" dirty="0">
              <a:sym typeface="+mn-ea"/>
            </a:endParaRPr>
          </a:p>
          <a:p>
            <a:pPr>
              <a:buFont typeface="Arial" panose="020B0604020202020204" pitchFamily="34" charset="0"/>
            </a:pPr>
            <a:endParaRPr lang="it-IT" dirty="0">
              <a:sym typeface="+mn-ea"/>
            </a:endParaRPr>
          </a:p>
        </p:txBody>
      </p:sp>
      <p:pic>
        <p:nvPicPr>
          <p:cNvPr id="3" name="Immagine 1"/>
          <p:cNvPicPr>
            <a:picLocks noChangeAspect="1"/>
          </p:cNvPicPr>
          <p:nvPr>
            <p:ph sz="half" idx="2"/>
          </p:nvPr>
        </p:nvPicPr>
        <p:blipFill>
          <a:blip r:embed="rId1"/>
          <a:stretch>
            <a:fillRect/>
          </a:stretch>
        </p:blipFill>
        <p:spPr>
          <a:xfrm>
            <a:off x="6278245" y="1063625"/>
            <a:ext cx="2033905" cy="486410"/>
          </a:xfrm>
          <a:prstGeom prst="rect">
            <a:avLst/>
          </a:prstGeom>
          <a:noFill/>
          <a:ln w="9525">
            <a:noFill/>
          </a:ln>
        </p:spPr>
      </p:pic>
      <p:pic>
        <p:nvPicPr>
          <p:cNvPr id="-2147482617" name="Immagine 2"/>
          <p:cNvPicPr>
            <a:picLocks noChangeAspect="1"/>
          </p:cNvPicPr>
          <p:nvPr/>
        </p:nvPicPr>
        <p:blipFill>
          <a:blip r:embed="rId2"/>
          <a:stretch>
            <a:fillRect/>
          </a:stretch>
        </p:blipFill>
        <p:spPr>
          <a:xfrm>
            <a:off x="992505" y="2797175"/>
            <a:ext cx="9831705" cy="2649220"/>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rot="10800000" flipV="1">
            <a:off x="2943860" y="370205"/>
            <a:ext cx="7117080" cy="495935"/>
          </a:xfrm>
          <a:prstGeom prst="rect">
            <a:avLst/>
          </a:prstGeom>
        </p:spPr>
        <p:txBody>
          <a:bodyPr vert="horz" lIns="121920" tIns="60960" rIns="121920" bIns="60960" rtlCol="0" anchor="ctr">
            <a:normAutofit fontScale="9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l"/>
            <a:r>
              <a:rPr lang="it-IT" sz="2500" cap="all" dirty="0">
                <a:solidFill>
                  <a:schemeClr val="accent1"/>
                </a:solidFill>
                <a:latin typeface="+mj-lt"/>
                <a:cs typeface="+mj-cs"/>
                <a:sym typeface="+mn-ea"/>
              </a:rPr>
              <a:t>Report Produzione Anticipato - ASL</a:t>
            </a:r>
            <a:endParaRPr lang="it-IT" sz="2500" cap="all" dirty="0">
              <a:solidFill>
                <a:schemeClr val="accent1"/>
              </a:solidFill>
              <a:latin typeface="+mj-lt"/>
              <a:cs typeface="+mj-cs"/>
            </a:endParaRPr>
          </a:p>
        </p:txBody>
      </p:sp>
      <p:sp>
        <p:nvSpPr>
          <p:cNvPr id="4" name="Content Placeholder 3"/>
          <p:cNvSpPr>
            <a:spLocks noGrp="1"/>
          </p:cNvSpPr>
          <p:nvPr>
            <p:ph sz="half" idx="1"/>
          </p:nvPr>
        </p:nvSpPr>
        <p:spPr>
          <a:xfrm>
            <a:off x="548640" y="1003935"/>
            <a:ext cx="10607675" cy="4501515"/>
          </a:xfrm>
        </p:spPr>
        <p:txBody>
          <a:bodyPr>
            <a:noAutofit/>
          </a:bodyPr>
          <a:p>
            <a:pPr algn="l">
              <a:lnSpc>
                <a:spcPct val="150000"/>
              </a:lnSpc>
              <a:spcBef>
                <a:spcPts val="1500"/>
              </a:spcBef>
              <a:buClrTx/>
              <a:buSzTx/>
              <a:buFont typeface="Arial" panose="020B0604020202020204" pitchFamily="34" charset="0"/>
            </a:pPr>
            <a:r>
              <a:rPr lang="it-IT" sz="2000" dirty="0">
                <a:solidFill>
                  <a:schemeClr val="accent1"/>
                </a:solidFill>
              </a:rPr>
              <a:t>Come per la struttura, anche l’ASL ha a disposizione 2 nuovi bottoni nella schermata di Validazione SDO.</a:t>
            </a:r>
            <a:endParaRPr lang="it-IT" sz="2000" dirty="0">
              <a:solidFill>
                <a:schemeClr val="accent1"/>
              </a:solidFill>
            </a:endParaRPr>
          </a:p>
          <a:p>
            <a:pPr algn="l">
              <a:lnSpc>
                <a:spcPct val="150000"/>
              </a:lnSpc>
              <a:spcBef>
                <a:spcPts val="1500"/>
              </a:spcBef>
              <a:buClrTx/>
              <a:buSzTx/>
              <a:buFont typeface="Arial" panose="020B0604020202020204" pitchFamily="34" charset="0"/>
            </a:pPr>
            <a:r>
              <a:rPr lang="it-IT" sz="2000" dirty="0">
                <a:solidFill>
                  <a:schemeClr val="accent1"/>
                </a:solidFill>
              </a:rPr>
              <a:t>Mediante il bottone                                       l’ASL informa il sistema di aver terminato la validazione e lo predispone alla generazione del Report di Produzione anticipato, che avverrà il giorno seguente. </a:t>
            </a:r>
            <a:endParaRPr lang="it-IT" sz="2000" dirty="0">
              <a:solidFill>
                <a:schemeClr val="accent1"/>
              </a:solidFill>
            </a:endParaRPr>
          </a:p>
          <a:p>
            <a:pPr algn="just">
              <a:lnSpc>
                <a:spcPct val="150000"/>
              </a:lnSpc>
              <a:buFont typeface="Arial" panose="020B0604020202020204" pitchFamily="34" charset="0"/>
            </a:pPr>
            <a:r>
              <a:rPr lang="it-IT" sz="2000" dirty="0">
                <a:solidFill>
                  <a:schemeClr val="accent1"/>
                </a:solidFill>
              </a:rPr>
              <a:t>Il bottone                                          consente all’ASL di tornare indietro nel caso, ad esempio, si renda conto di non aver validato tutte le SDO della struttura. L’annullamento dovrà essere richiesto entro la giornata perché non è possibile annullare una volta generato il Report di Produzione anticipato. </a:t>
            </a:r>
            <a:endParaRPr lang="it-IT" sz="2000" dirty="0">
              <a:solidFill>
                <a:schemeClr val="accent1"/>
              </a:solidFill>
            </a:endParaRPr>
          </a:p>
        </p:txBody>
      </p:sp>
      <p:pic>
        <p:nvPicPr>
          <p:cNvPr id="-2147482615" name="Immagine 11"/>
          <p:cNvPicPr>
            <a:picLocks noChangeAspect="1"/>
          </p:cNvPicPr>
          <p:nvPr/>
        </p:nvPicPr>
        <p:blipFill>
          <a:blip r:embed="rId1"/>
          <a:stretch>
            <a:fillRect/>
          </a:stretch>
        </p:blipFill>
        <p:spPr>
          <a:xfrm>
            <a:off x="2797175" y="2259965"/>
            <a:ext cx="2693035" cy="396240"/>
          </a:xfrm>
          <a:prstGeom prst="rect">
            <a:avLst/>
          </a:prstGeom>
          <a:noFill/>
          <a:ln w="9525">
            <a:noFill/>
          </a:ln>
        </p:spPr>
      </p:pic>
      <p:pic>
        <p:nvPicPr>
          <p:cNvPr id="-2147482614" name="Immagine 12"/>
          <p:cNvPicPr>
            <a:picLocks noChangeAspect="1"/>
          </p:cNvPicPr>
          <p:nvPr/>
        </p:nvPicPr>
        <p:blipFill>
          <a:blip r:embed="rId2"/>
          <a:stretch>
            <a:fillRect/>
          </a:stretch>
        </p:blipFill>
        <p:spPr>
          <a:xfrm>
            <a:off x="1911985" y="3602355"/>
            <a:ext cx="2667000" cy="524510"/>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rot="10800000" flipV="1">
            <a:off x="2910840" y="381635"/>
            <a:ext cx="7150100" cy="484505"/>
          </a:xfrm>
          <a:prstGeom prst="rect">
            <a:avLst/>
          </a:prstGeom>
        </p:spPr>
        <p:txBody>
          <a:bodyPr vert="horz" lIns="121920" tIns="60960" rIns="121920" bIns="60960" rtlCol="0" anchor="ctr">
            <a:normAutofit fontScale="9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l"/>
            <a:r>
              <a:rPr lang="it-IT" sz="2500" cap="all" dirty="0">
                <a:solidFill>
                  <a:schemeClr val="accent1"/>
                </a:solidFill>
                <a:latin typeface="+mj-lt"/>
                <a:cs typeface="+mj-cs"/>
                <a:sym typeface="+mn-ea"/>
              </a:rPr>
              <a:t>Report Produzione </a:t>
            </a:r>
            <a:endParaRPr lang="it-IT" sz="2500" cap="all" dirty="0">
              <a:solidFill>
                <a:schemeClr val="accent1"/>
              </a:solidFill>
              <a:latin typeface="+mj-lt"/>
              <a:cs typeface="+mj-cs"/>
            </a:endParaRPr>
          </a:p>
        </p:txBody>
      </p:sp>
      <p:sp>
        <p:nvSpPr>
          <p:cNvPr id="100" name="Text Box 99"/>
          <p:cNvSpPr txBox="1"/>
          <p:nvPr/>
        </p:nvSpPr>
        <p:spPr>
          <a:xfrm>
            <a:off x="502920" y="1074420"/>
            <a:ext cx="10958830" cy="4231640"/>
          </a:xfrm>
          <a:prstGeom prst="rect">
            <a:avLst/>
          </a:prstGeom>
          <a:noFill/>
          <a:ln w="9525">
            <a:noFill/>
          </a:ln>
        </p:spPr>
        <p:txBody>
          <a:bodyPr>
            <a:noAutofit/>
          </a:bodyPr>
          <a:p>
            <a:pPr indent="0">
              <a:lnSpc>
                <a:spcPct val="150000"/>
              </a:lnSpc>
            </a:pPr>
            <a:r>
              <a:rPr lang="it-IT" sz="2000" b="0" dirty="0">
                <a:solidFill>
                  <a:schemeClr val="accent1"/>
                </a:solidFill>
              </a:rPr>
              <a:t>Con il nuovo Report di Produzione Acuti viene introdotta un’ulteriore esposizione dei dati denominata Report Dinamico; il Report di Produzione Acuti tradizionale, sebbene con un nuovo formato dettato dalla frammentazione del budget, assume la denominazione di Report Statico.</a:t>
            </a:r>
            <a:endParaRPr lang="it-IT" sz="2000" b="0" dirty="0">
              <a:solidFill>
                <a:schemeClr val="accent1"/>
              </a:solidFill>
            </a:endParaRPr>
          </a:p>
          <a:p>
            <a:pPr indent="0">
              <a:lnSpc>
                <a:spcPct val="150000"/>
              </a:lnSpc>
            </a:pPr>
            <a:r>
              <a:rPr lang="it-IT" sz="2000" b="0" dirty="0">
                <a:solidFill>
                  <a:schemeClr val="accent1"/>
                </a:solidFill>
              </a:rPr>
              <a:t>Richiamando il Report mediante il bottone Acuti (dopo aver selezionato ASL, Struttura e Anno), viene visualizzato in prima battuta il Report Statico; un bottone in basso a destra permette di passare al Report Dinamico il quale, a sua volta, permette di tornare al Report Statico mediante un bottone analogo. Ognuno dei due Report riporta in alto a destra la tipologia di report visualizzata.</a:t>
            </a:r>
            <a:endParaRPr lang="it-IT" sz="2000" b="0" dirty="0">
              <a:solidFill>
                <a:schemeClr val="accen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Subtitle 2"/>
          <p:cNvSpPr>
            <a:spLocks noGrp="1"/>
          </p:cNvSpPr>
          <p:nvPr>
            <p:ph type="subTitle" idx="1"/>
          </p:nvPr>
        </p:nvSpPr>
        <p:spPr>
          <a:xfrm>
            <a:off x="1524635" y="1310005"/>
            <a:ext cx="9143365" cy="4481195"/>
          </a:xfrm>
        </p:spPr>
        <p:txBody>
          <a:bodyPr/>
          <a:p>
            <a:r>
              <a:rPr lang="en-US"/>
              <a:t>Il Report Statico mostra i conteggi delle SDO per come erano nel momento in cui il Report è stato generato, gestendo le modifiche avvenute nel tempo alle SDO mediante gli storni che compensano le stesse a livello economico.</a:t>
            </a:r>
            <a:endParaRPr lang="en-US"/>
          </a:p>
          <a:p>
            <a:r>
              <a:rPr lang="en-US"/>
              <a:t>Non essendo più necessarie, sono state eliminate le colonne relative a Covid, Progessivo Rep.98 e In Service 2 mentre è stata aggiunta la colonna Storno anche per i Neonati Sani.</a:t>
            </a:r>
            <a:endParaRPr lang="en-US"/>
          </a:p>
        </p:txBody>
      </p:sp>
      <p:sp>
        <p:nvSpPr>
          <p:cNvPr id="4" name="Date Placeholder 3"/>
          <p:cNvSpPr>
            <a:spLocks noGrp="1"/>
          </p:cNvSpPr>
          <p:nvPr>
            <p:ph type="dt" sz="half" idx="10"/>
          </p:nvPr>
        </p:nvSpPr>
        <p:spPr/>
        <p:txBody>
          <a:bodyPr/>
          <a:p>
            <a:fld id="{C179DE37-8821-412E-AE2F-F21938C2E9CB}" type="datetimeFigureOut">
              <a:rPr lang="it-IT" smtClean="0"/>
            </a:fld>
            <a:endParaRPr lang="it-IT"/>
          </a:p>
        </p:txBody>
      </p:sp>
      <p:sp>
        <p:nvSpPr>
          <p:cNvPr id="5" name="Footer Placeholder 4"/>
          <p:cNvSpPr>
            <a:spLocks noGrp="1"/>
          </p:cNvSpPr>
          <p:nvPr>
            <p:ph type="ftr" sz="quarter" idx="11"/>
          </p:nvPr>
        </p:nvSpPr>
        <p:spPr/>
        <p:txBody>
          <a:bodyPr/>
          <a:p>
            <a:endParaRPr lang="it-IT"/>
          </a:p>
        </p:txBody>
      </p:sp>
      <p:sp>
        <p:nvSpPr>
          <p:cNvPr id="6" name="Slide Number Placeholder 5"/>
          <p:cNvSpPr>
            <a:spLocks noGrp="1"/>
          </p:cNvSpPr>
          <p:nvPr>
            <p:ph type="sldNum" sz="quarter" idx="12"/>
          </p:nvPr>
        </p:nvSpPr>
        <p:spPr/>
        <p:txBody>
          <a:bodyPr/>
          <a:p>
            <a:fld id="{C91743D0-5596-45D3-92D7-1FF475ED8DD9}" type="slidenum">
              <a:rPr lang="it-IT" smtClean="0"/>
            </a:fld>
            <a:endParaRPr lang="it-IT"/>
          </a:p>
        </p:txBody>
      </p:sp>
      <p:sp>
        <p:nvSpPr>
          <p:cNvPr id="8" name="Text Box 7"/>
          <p:cNvSpPr txBox="1"/>
          <p:nvPr/>
        </p:nvSpPr>
        <p:spPr>
          <a:xfrm>
            <a:off x="1524000" y="580390"/>
            <a:ext cx="8195945" cy="475615"/>
          </a:xfrm>
          <a:prstGeom prst="rect">
            <a:avLst/>
          </a:prstGeom>
          <a:noFill/>
        </p:spPr>
        <p:txBody>
          <a:bodyPr wrap="square" rtlCol="0" anchor="t">
            <a:spAutoFit/>
          </a:bodyPr>
          <a:p>
            <a:r>
              <a:rPr lang="it-IT" sz="2500" cap="all" dirty="0">
                <a:solidFill>
                  <a:schemeClr val="accent1"/>
                </a:solidFill>
                <a:latin typeface="+mj-lt"/>
                <a:cs typeface="+mj-cs"/>
                <a:sym typeface="+mn-ea"/>
              </a:rPr>
              <a:t>Report Produzione - STATICO</a:t>
            </a:r>
            <a:endParaRPr lang="it-IT" sz="2500" cap="all" dirty="0">
              <a:solidFill>
                <a:schemeClr val="accent1"/>
              </a:solidFill>
              <a:latin typeface="+mj-lt"/>
              <a:cs typeface="+mj-cs"/>
              <a:sym typeface="+mn-ea"/>
            </a:endParaRPr>
          </a:p>
        </p:txBody>
      </p:sp>
      <p:pic>
        <p:nvPicPr>
          <p:cNvPr id="-2147482622" name="Immagine 4"/>
          <p:cNvPicPr>
            <a:picLocks noChangeAspect="1"/>
          </p:cNvPicPr>
          <p:nvPr/>
        </p:nvPicPr>
        <p:blipFill>
          <a:blip r:embed="rId1"/>
          <a:stretch>
            <a:fillRect/>
          </a:stretch>
        </p:blipFill>
        <p:spPr>
          <a:xfrm>
            <a:off x="719455" y="1158240"/>
            <a:ext cx="10518140" cy="3525520"/>
          </a:xfrm>
          <a:prstGeom prst="rect">
            <a:avLst/>
          </a:prstGeom>
          <a:noFill/>
          <a:ln w="9525">
            <a:noFill/>
          </a:ln>
        </p:spPr>
      </p:pic>
      <p:sp>
        <p:nvSpPr>
          <p:cNvPr id="100" name="Text Box 99"/>
          <p:cNvSpPr txBox="1"/>
          <p:nvPr/>
        </p:nvSpPr>
        <p:spPr>
          <a:xfrm>
            <a:off x="645795" y="4785995"/>
            <a:ext cx="10592435" cy="942975"/>
          </a:xfrm>
          <a:prstGeom prst="rect">
            <a:avLst/>
          </a:prstGeom>
          <a:noFill/>
          <a:ln w="9525">
            <a:noFill/>
          </a:ln>
        </p:spPr>
        <p:txBody>
          <a:bodyPr>
            <a:noAutofit/>
          </a:bodyPr>
          <a:p>
            <a:pPr indent="0"/>
            <a:r>
              <a:rPr lang="it-IT" sz="2000" b="0" dirty="0">
                <a:solidFill>
                  <a:schemeClr val="accent1"/>
                </a:solidFill>
              </a:rPr>
              <a:t>Il Report Statico mostra i conteggi delle SDO per come erano nel momento in cui il Report è stato generato, gestendo le modifiche avvenute nel tempo alle SDO mediante gli storni che compensano le stesse a livello economico.</a:t>
            </a:r>
            <a:r>
              <a:rPr lang="en-US" b="0">
                <a:latin typeface="Helvetica" charset="0"/>
                <a:cs typeface="Times New Roman" panose="02020603050405020304" pitchFamily="18" charset="0"/>
              </a:rPr>
              <a:t></a:t>
            </a:r>
            <a:endParaRPr lang="en-US" b="0">
              <a:latin typeface="Helvetica"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Date Placeholder 3"/>
          <p:cNvSpPr>
            <a:spLocks noGrp="1"/>
          </p:cNvSpPr>
          <p:nvPr>
            <p:ph type="dt" sz="half" idx="10"/>
          </p:nvPr>
        </p:nvSpPr>
        <p:spPr/>
        <p:txBody>
          <a:bodyPr/>
          <a:p>
            <a:fld id="{C179DE37-8821-412E-AE2F-F21938C2E9CB}" type="datetimeFigureOut">
              <a:rPr lang="it-IT" smtClean="0"/>
            </a:fld>
            <a:endParaRPr lang="it-IT"/>
          </a:p>
        </p:txBody>
      </p:sp>
      <p:sp>
        <p:nvSpPr>
          <p:cNvPr id="5" name="Footer Placeholder 4"/>
          <p:cNvSpPr>
            <a:spLocks noGrp="1"/>
          </p:cNvSpPr>
          <p:nvPr>
            <p:ph type="ftr" sz="quarter" idx="11"/>
          </p:nvPr>
        </p:nvSpPr>
        <p:spPr/>
        <p:txBody>
          <a:bodyPr/>
          <a:p>
            <a:endParaRPr lang="it-IT"/>
          </a:p>
        </p:txBody>
      </p:sp>
      <p:sp>
        <p:nvSpPr>
          <p:cNvPr id="6" name="Slide Number Placeholder 5"/>
          <p:cNvSpPr>
            <a:spLocks noGrp="1"/>
          </p:cNvSpPr>
          <p:nvPr>
            <p:ph type="sldNum" sz="quarter" idx="12"/>
          </p:nvPr>
        </p:nvSpPr>
        <p:spPr/>
        <p:txBody>
          <a:bodyPr/>
          <a:p>
            <a:fld id="{C91743D0-5596-45D3-92D7-1FF475ED8DD9}" type="slidenum">
              <a:rPr lang="it-IT" smtClean="0"/>
            </a:fld>
            <a:endParaRPr lang="it-IT"/>
          </a:p>
        </p:txBody>
      </p:sp>
      <p:sp>
        <p:nvSpPr>
          <p:cNvPr id="8" name="Text Box 7"/>
          <p:cNvSpPr txBox="1"/>
          <p:nvPr/>
        </p:nvSpPr>
        <p:spPr>
          <a:xfrm>
            <a:off x="838200" y="557530"/>
            <a:ext cx="6096000" cy="475615"/>
          </a:xfrm>
          <a:prstGeom prst="rect">
            <a:avLst/>
          </a:prstGeom>
          <a:noFill/>
        </p:spPr>
        <p:txBody>
          <a:bodyPr wrap="square" rtlCol="0" anchor="t">
            <a:spAutoFit/>
          </a:bodyPr>
          <a:p>
            <a:r>
              <a:rPr lang="it-IT" sz="2500" cap="all" dirty="0">
                <a:solidFill>
                  <a:schemeClr val="accent1"/>
                </a:solidFill>
                <a:latin typeface="+mj-lt"/>
                <a:cs typeface="+mj-cs"/>
                <a:sym typeface="+mn-ea"/>
              </a:rPr>
              <a:t>Report Produzione - dINAMICO</a:t>
            </a:r>
            <a:endParaRPr lang="it-IT" sz="2500" cap="all" dirty="0">
              <a:solidFill>
                <a:schemeClr val="accent1"/>
              </a:solidFill>
              <a:latin typeface="+mj-lt"/>
              <a:cs typeface="+mj-cs"/>
              <a:sym typeface="+mn-ea"/>
            </a:endParaRPr>
          </a:p>
        </p:txBody>
      </p:sp>
      <p:sp>
        <p:nvSpPr>
          <p:cNvPr id="100" name="Text Box 99"/>
          <p:cNvSpPr txBox="1"/>
          <p:nvPr/>
        </p:nvSpPr>
        <p:spPr>
          <a:xfrm>
            <a:off x="837565" y="1033780"/>
            <a:ext cx="10431780" cy="1650365"/>
          </a:xfrm>
          <a:prstGeom prst="rect">
            <a:avLst/>
          </a:prstGeom>
          <a:noFill/>
          <a:ln w="9525">
            <a:noFill/>
          </a:ln>
        </p:spPr>
        <p:txBody>
          <a:bodyPr>
            <a:noAutofit/>
          </a:bodyPr>
          <a:p>
            <a:pPr indent="0"/>
            <a:r>
              <a:rPr lang="it-IT" sz="2000" b="0" dirty="0">
                <a:solidFill>
                  <a:schemeClr val="accent1"/>
                </a:solidFill>
              </a:rPr>
              <a:t>Il Report Dinamico, pur essendo generato mensilmente a valle del Report Statico e non al momento della richiesta di visualizzazione, ricalcola ogni volta anche tutti i mesi precedenti, ereditando quindi dinamicamente le modifiche intervenute nel tempo alle SDO, motivo per cui non necessita delle colonne degli storni.</a:t>
            </a:r>
            <a:endParaRPr lang="it-IT" sz="2000" b="0" dirty="0">
              <a:solidFill>
                <a:schemeClr val="accent1"/>
              </a:solidFill>
            </a:endParaRPr>
          </a:p>
        </p:txBody>
      </p:sp>
      <p:pic>
        <p:nvPicPr>
          <p:cNvPr id="-2147482621" name="Immagine 1"/>
          <p:cNvPicPr>
            <a:picLocks noChangeAspect="1"/>
          </p:cNvPicPr>
          <p:nvPr/>
        </p:nvPicPr>
        <p:blipFill>
          <a:blip r:embed="rId1"/>
          <a:stretch>
            <a:fillRect/>
          </a:stretch>
        </p:blipFill>
        <p:spPr>
          <a:xfrm>
            <a:off x="838200" y="2438400"/>
            <a:ext cx="10556875" cy="3721735"/>
          </a:xfrm>
          <a:prstGeom prst="rect">
            <a:avLst/>
          </a:prstGeom>
          <a:noFill/>
          <a:ln w="9525">
            <a:noFill/>
          </a:ln>
        </p:spPr>
      </p:pic>
    </p:spTree>
  </p:cSld>
  <p:clrMapOvr>
    <a:masterClrMapping/>
  </p:clrMapOvr>
</p:sld>
</file>

<file path=ppt/theme/theme1.xml><?xml version="1.0" encoding="utf-8"?>
<a:theme xmlns:a="http://schemas.openxmlformats.org/drawingml/2006/main" name="Tema di Office">
  <a:themeElements>
    <a:clrScheme name="BV TECH">
      <a:dk1>
        <a:srgbClr val="000000"/>
      </a:dk1>
      <a:lt1>
        <a:srgbClr val="FFFFFF"/>
      </a:lt1>
      <a:dk2>
        <a:srgbClr val="005E73"/>
      </a:dk2>
      <a:lt2>
        <a:srgbClr val="009CA6"/>
      </a:lt2>
      <a:accent1>
        <a:srgbClr val="005E73"/>
      </a:accent1>
      <a:accent2>
        <a:srgbClr val="007F8E"/>
      </a:accent2>
      <a:accent3>
        <a:srgbClr val="003D50"/>
      </a:accent3>
      <a:accent4>
        <a:srgbClr val="009CA6"/>
      </a:accent4>
      <a:accent5>
        <a:srgbClr val="00A17B"/>
      </a:accent5>
      <a:accent6>
        <a:srgbClr val="70C0A6"/>
      </a:accent6>
      <a:hlink>
        <a:srgbClr val="2B7BBB"/>
      </a:hlink>
      <a:folHlink>
        <a:srgbClr val="994878"/>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i Office">
  <a:themeElements>
    <a:clrScheme name="LAZIOCREA2023">
      <a:dk1>
        <a:sysClr val="windowText" lastClr="000000"/>
      </a:dk1>
      <a:lt1>
        <a:sysClr val="window" lastClr="FFFFFF"/>
      </a:lt1>
      <a:dk2>
        <a:srgbClr val="505046"/>
      </a:dk2>
      <a:lt2>
        <a:srgbClr val="EEECE1"/>
      </a:lt2>
      <a:accent1>
        <a:srgbClr val="505082"/>
      </a:accent1>
      <a:accent2>
        <a:srgbClr val="000096"/>
      </a:accent2>
      <a:accent3>
        <a:srgbClr val="032A3A"/>
      </a:accent3>
      <a:accent4>
        <a:srgbClr val="00643C"/>
      </a:accent4>
      <a:accent5>
        <a:srgbClr val="DC8C00"/>
      </a:accent5>
      <a:accent6>
        <a:srgbClr val="871724"/>
      </a:accent6>
      <a:hlink>
        <a:srgbClr val="0000FF"/>
      </a:hlink>
      <a:folHlink>
        <a:srgbClr val="666699"/>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m s o - c o n t e n t T y p e ? > < F o r m T e m p l a t e s   x m l n s = " h t t p : / / s c h e m a s . m i c r o s o f t . c o m / s h a r e p o i n t / v 3 / c o n t e n t t y p e / f o r m s " > < D i s p l a y > D o c u m e n t L i b r a r y F o r m < / D i s p l a y > < E d i t > D o c u m e n t L i b r a r y F o r m < / E d i t > < N e w > D o c u m e n t L i b r a r y F o r m < / N e w > < / F o r m T e m p l a t e s > 
</file>

<file path=customXml/item2.xml>��< ? x m l   v e r s i o n = " 1 . 0 " ? > < p : p r o p e r t i e s   x m l n s : p = " h t t p : / / s c h e m a s . m i c r o s o f t . c o m / o f f i c e / 2 0 0 6 / m e t a d a t a / p r o p e r t i e s "   x m l n s : x s i = " h t t p : / / w w w . w 3 . o r g / 2 0 0 1 / X M L S c h e m a - i n s t a n c e "   x m l n s : p c = " h t t p : / / s c h e m a s . m i c r o s o f t . c o m / o f f i c e / i n f o p a t h / 2 0 0 7 / P a r t n e r C o n t r o l s " > < d o c u m e n t M a n a g e m e n t > < l c f 7 6 f 1 5 5 c e d 4 d d c b 4 0 9 7 1 3 4 f f 3 c 3 3 2 f   x m l n s = " 9 b d 4 a c f e - 5 0 a f - 4 a 4 4 - 9 0 c 3 - 6 8 1 b 2 1 3 1 c e e f " > < T e r m s   x m l n s = " h t t p : / / s c h e m a s . m i c r o s o f t . c o m / o f f i c e / i n f o p a t h / 2 0 0 7 / P a r t n e r C o n t r o l s " > < / T e r m s > < / l c f 7 6 f 1 5 5 c e d 4 d d c b 4 0 9 7 1 3 4 f f 3 c 3 3 2 f > < T a x C a t c h A l l   x m l n s = " 1 d b b 1 0 0 4 - d 5 1 d - 4 4 1 8 - b d 1 a - 5 5 8 a a 2 b 8 0 7 5 a "   x s i : n i l = " t r u e " / > < / d o c u m e n t M a n a g e m e n t > < / p : p r o p e r t i e s > 
</file>

<file path=customXml/item3.xml>��< ? x m l   v e r s i o n = " 1 . 0 " ? > < c t : c o n t e n t T y p e S c h e m a   c t : _ = " "   m a : _ = " "   m a : c o n t e n t T y p e N a m e = " D o c u m e n t "   m a : c o n t e n t T y p e I D = " 0 x 0 1 0 1 0 0 2 E A 2 B F 7 E 2 D 2 0 2 4 4 E A E A B F 7 4 D 4 D 1 9 A 8 7 3 "   m a : c o n t e n t T y p e V e r s i o n = " 1 6 "   m a : c o n t e n t T y p e D e s c r i p t i o n = " C r e a t e   a   n e w   d o c u m e n t . "   m a : c o n t e n t T y p e S c o p e = " "   m a : v e r s i o n I D = " 1 9 7 d f d 1 3 e 3 e 5 0 a a a 6 0 d 2 f b f 9 a 3 5 4 8 c 2 6 "   x m l n s : c t = " h t t p : / / s c h e m a s . m i c r o s o f t . c o m / o f f i c e / 2 0 0 6 / m e t a d a t a / c o n t e n t T y p e "   x m l n s : m a = " h t t p : / / s c h e m a s . m i c r o s o f t . c o m / o f f i c e / 2 0 0 6 / m e t a d a t a / p r o p e r t i e s / m e t a A t t r i b u t e s " >  
 < x s d : s c h e m a   t a r g e t N a m e s p a c e = " h t t p : / / s c h e m a s . m i c r o s o f t . c o m / o f f i c e / 2 0 0 6 / m e t a d a t a / p r o p e r t i e s "   m a : r o o t = " t r u e "   m a : f i e l d s I D = " 9 b d 1 5 1 6 3 1 0 1 7 1 c 5 e c 6 3 5 c 5 0 3 9 0 3 a 8 5 0 9 "   n s 2 : _ = " "   n s 3 : _ = " "   x m l n s : x s d = " h t t p : / / w w w . w 3 . o r g / 2 0 0 1 / X M L S c h e m a "   x m l n s : x s = " h t t p : / / w w w . w 3 . o r g / 2 0 0 1 / X M L S c h e m a "   x m l n s : p = " h t t p : / / s c h e m a s . m i c r o s o f t . c o m / o f f i c e / 2 0 0 6 / m e t a d a t a / p r o p e r t i e s "   x m l n s : n s 2 = " 9 b d 4 a c f e - 5 0 a f - 4 a 4 4 - 9 0 c 3 - 6 8 1 b 2 1 3 1 c e e f "   x m l n s : n s 3 = " 1 d b b 1 0 0 4 - d 5 1 d - 4 4 1 8 - b d 1 a - 5 5 8 a a 2 b 8 0 7 5 a " >  
 < x s d : i m p o r t   n a m e s p a c e = " 9 b d 4 a c f e - 5 0 a f - 4 a 4 4 - 9 0 c 3 - 6 8 1 b 2 1 3 1 c e e f " / >  
 < x s d : i m p o r t   n a m e s p a c e = " 1 d b b 1 0 0 4 - d 5 1 d - 4 4 1 8 - b d 1 a - 5 5 8 a a 2 b 8 0 7 5 a " / >  
 < x s d : e l e m e n t   n a m e = " p r o p e r t i e s " >  
 < x s d : c o m p l e x T y p e >  
 < x s d : s e q u e n c e >  
 < x s d : e l e m e n t   n a m e = " d o c u m e n t M a n a g e m e n t " >  
 < x s d : c o m p l e x T y p e >  
 < x s d : a l l >  
 < x s d : e l e m e n t   r e f = " n s 2 : M e d i a S e r v i c e M e t a d a t a "   m i n O c c u r s = " 0 " / >  
 < x s d : e l e m e n t   r e f = " n s 2 : M e d i a S e r v i c e F a s t M e t a d a t a "   m i n O c c u r s = " 0 " / >  
 < x s d : e l e m e n t   r e f = " n s 3 : S h a r e d W i t h U s e r s "   m i n O c c u r s = " 0 " / >  
 < x s d : e l e m e n t   r e f = " n s 3 : S h a r e d W i t h D e t a i l s "   m i n O c c u r s = " 0 " / >  
 < x s d : e l e m e n t   r e f = " n s 2 : M e d i a S e r v i c e O C R "   m i n O c c u r s = " 0 " / >  
 < x s d : e l e m e n t   r e f = " n s 2 : M e d i a S e r v i c e G e n e r a t i o n T i m e "   m i n O c c u r s = " 0 " / >  
 < x s d : e l e m e n t   r e f = " n s 2 : M e d i a S e r v i c e E v e n t H a s h C o d e "   m i n O c c u r s = " 0 " / >  
 < x s d : e l e m e n t   r e f = " n s 2 : M e d i a S e r v i c e A u t o K e y P o i n t s "   m i n O c c u r s = " 0 " / >  
 < x s d : e l e m e n t   r e f = " n s 2 : M e d i a S e r v i c e K e y P o i n t s "   m i n O c c u r s = " 0 " / >  
 < x s d : e l e m e n t   r e f = " n s 2 : M e d i a S e r v i c e D a t e T a k e n "   m i n O c c u r s = " 0 " / >  
 < x s d : e l e m e n t   r e f = " n s 2 : l c f 7 6 f 1 5 5 c e d 4 d d c b 4 0 9 7 1 3 4 f f 3 c 3 3 2 f "   m i n O c c u r s = " 0 " / >  
 < x s d : e l e m e n t   r e f = " n s 3 : T a x C a t c h A l l "   m i n O c c u r s = " 0 " / >  
 < x s d : e l e m e n t   r e f = " n s 2 : M e d i a S e r v i c e O b j e c t D e t e c t o r V e r s i o n s "   m i n O c c u r s = " 0 " / >  
 < x s d : e l e m e n t   r e f = " n s 2 : M e d i a S e r v i c e S e a r c h P r o p e r t i e s "   m i n O c c u r s = " 0 " / >  
 < / x s d : a l l >  
 < / x s d : c o m p l e x T y p e >  
 < / x s d : e l e m e n t >  
 < / x s d : s e q u e n c e >  
 < / x s d : c o m p l e x T y p e >  
 < / x s d : e l e m e n t >  
 < / x s d : s c h e m a >  
 < x s d : s c h e m a   t a r g e t N a m e s p a c e = " 9 b d 4 a c f e - 5 0 a f - 4 a 4 4 - 9 0 c 3 - 6 8 1 b 2 1 3 1 c e e f "   e l e m e n t F o r m D e f a u l t = " q u a l i f i e d "   x m l n s : x s d = " h t t p : / / w w w . w 3 . o r g / 2 0 0 1 / X M L S c h e m a "   x m l n s : x s = " h t t p : / / w w w . w 3 . o r g / 2 0 0 1 / X M L S c h e m a "   x m l n s : d m s = " h t t p : / / s c h e m a s . m i c r o s o f t . c o m / o f f i c e / 2 0 0 6 / d o c u m e n t M a n a g e m e n t / t y p e s "   x m l n s : p c = " h t t p : / / s c h e m a s . m i c r o s o f t . c o m / o f f i c e / i n f o p a t h / 2 0 0 7 / P a r t n e r C o n t r o l s " >  
 < x s d : i m p o r t   n a m e s p a c e = " h t t p : / / s c h e m a s . m i c r o s o f t . c o m / o f f i c e / 2 0 0 6 / d o c u m e n t M a n a g e m e n t / t y p e s " / >  
 < x s d : i m p o r t   n a m e s p a c e = " h t t p : / / s c h e m a s . m i c r o s o f t . c o m / o f f i c e / i n f o p a t h / 2 0 0 7 / P a r t n e r C o n t r o l s " / >  
 < x s d : e l e m e n t   n a m e = " M e d i a S e r v i c e M e t a d a t a "   m a : i n d e x = " 8 "   n i l l a b l e = " t r u e "   m a : d i s p l a y N a m e = " M e d i a S e r v i c e M e t a d a t a "   m a : h i d d e n = " t r u e "   m a : i n t e r n a l N a m e = " M e d i a S e r v i c e M e t a d a t a "   m a : r e a d O n l y = " t r u e " >  
 < x s d : s i m p l e T y p e >  
 < x s d : r e s t r i c t i o n   b a s e = " d m s : N o t e " / >  
 < / x s d : s i m p l e T y p e >  
 < / x s d : e l e m e n t >  
 < x s d : e l e m e n t   n a m e = " M e d i a S e r v i c e F a s t M e t a d a t a "   m a : i n d e x = " 9 "   n i l l a b l e = " t r u e "   m a : d i s p l a y N a m e = " M e d i a S e r v i c e F a s t M e t a d a t a "   m a : h i d d e n = " t r u e "   m a : i n t e r n a l N a m e = " M e d i a S e r v i c e F a s t M e t a d a t a "   m a : r e a d O n l y = " t r u e " >  
 < x s d : s i m p l e T y p e >  
 < x s d : r e s t r i c t i o n   b a s e = " d m s : N o t e " / >  
 < / x s d : s i m p l e T y p e >  
 < / x s d : e l e m e n t >  
 < x s d : e l e m e n t   n a m e = " M e d i a S e r v i c e O C R "   m a : i n d e x = " 1 2 "   n i l l a b l e = " t r u e "   m a : d i s p l a y N a m e = " E x t r a c t e d   T e x t "   m a : i n t e r n a l N a m e = " M e d i a S e r v i c e O C R "   m a : r e a d O n l y = " t r u e " >  
 < x s d : s i m p l e T y p e >  
 < x s d : r e s t r i c t i o n   b a s e = " d m s : N o t e " >  
 < x s d : m a x L e n g t h   v a l u e = " 2 5 5 " / >  
 < / x s d : r e s t r i c t i o n >  
 < / x s d : s i m p l e T y p e >  
 < / x s d : e l e m e n t >  
 < x s d : e l e m e n t   n a m e = " M e d i a S e r v i c e G e n e r a t i o n T i m e "   m a : i n d e x = " 1 3 "   n i l l a b l e = " t r u e "   m a : d i s p l a y N a m e = " M e d i a S e r v i c e G e n e r a t i o n T i m e "   m a : h i d d e n = " t r u e "   m a : i n t e r n a l N a m e = " M e d i a S e r v i c e G e n e r a t i o n T i m e "   m a : r e a d O n l y = " t r u e " >  
 < x s d : s i m p l e T y p e >  
 < x s d : r e s t r i c t i o n   b a s e = " d m s : T e x t " / >  
 < / x s d : s i m p l e T y p e >  
 < / x s d : e l e m e n t >  
 < x s d : e l e m e n t   n a m e = " M e d i a S e r v i c e E v e n t H a s h C o d e "   m a : i n d e x = " 1 4 "   n i l l a b l e = " t r u e "   m a : d i s p l a y N a m e = " M e d i a S e r v i c e E v e n t H a s h C o d e "   m a : h i d d e n = " t r u e "   m a : i n t e r n a l N a m e = " M e d i a S e r v i c e E v e n t H a s h C o d e "   m a : r e a d O n l y = " t r u e " >  
 < x s d : s i m p l e T y p e >  
 < x s d : r e s t r i c t i o n   b a s e = " d m s : T e x t " / >  
 < / x s d : s i m p l e T y p e >  
 < / x s d : e l e m e n t >  
 < x s d : e l e m e n t   n a m e = " M e d i a S e r v i c e A u t o K e y P o i n t s "   m a : i n d e x = " 1 5 "   n i l l a b l e = " t r u e "   m a : d i s p l a y N a m e = " M e d i a S e r v i c e A u t o K e y P o i n t s "   m a : h i d d e n = " t r u e "   m a : i n t e r n a l N a m e = " M e d i a S e r v i c e A u t o K e y P o i n t s "   m a : r e a d O n l y = " t r u e " >  
 < x s d : s i m p l e T y p e >  
 < x s d : r e s t r i c t i o n   b a s e = " d m s : N o t e " / >  
 < / x s d : s i m p l e T y p e >  
 < / x s d : e l e m e n t >  
 < x s d : e l e m e n t   n a m e = " M e d i a S e r v i c e K e y P o i n t s "   m a : i n d e x = " 1 6 "   n i l l a b l e = " t r u e "   m a : d i s p l a y N a m e = " K e y P o i n t s "   m a : i n t e r n a l N a m e = " M e d i a S e r v i c e K e y P o i n t s "   m a : r e a d O n l y = " t r u e " >  
 < x s d : s i m p l e T y p e >  
 < x s d : r e s t r i c t i o n   b a s e = " d m s : N o t e " >  
 < x s d : m a x L e n g t h   v a l u e = " 2 5 5 " / >  
 < / x s d : r e s t r i c t i o n >  
 < / x s d : s i m p l e T y p e >  
 < / x s d : e l e m e n t >  
 < x s d : e l e m e n t   n a m e = " M e d i a S e r v i c e D a t e T a k e n "   m a : i n d e x = " 1 7 "   n i l l a b l e = " t r u e "   m a : d i s p l a y N a m e = " M e d i a S e r v i c e D a t e T a k e n "   m a : h i d d e n = " t r u e "   m a : i n t e r n a l N a m e = " M e d i a S e r v i c e D a t e T a k e n "   m a : r e a d O n l y = " t r u e " >  
 < x s d : s i m p l e T y p e >  
 < x s d : r e s t r i c t i o n   b a s e = " d m s : T e x t " / >  
 < / x s d : s i m p l e T y p e >  
 < / x s d : e l e m e n t >  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8 a 1 c 6 2 f 6 - d 4 5 d - 4 2 a d - 8 e 3 3 - 2 e d d 6 b f 2 9 c c c "   m a : t e r m S e t I d = " 0 9 8 1 4 c d 3 - 5 6 8 e - f e 9 0 - 9 8 1 4 - 8 d 6 2 1 f f 8 f b 8 4 "   m a : a n c h o r I d = " f b a 5 4 f b 3 - c 3 e 1 - f e 8 1 - a 7 7 6 - c a 4 b 6 9 1 4 8 c 4 d "   m a : o p e n = " t r u e "   m a : i s K e y w o r d = " f a l s e " >  
 < x s d : c o m p l e x T y p e >  
 < x s d : s e q u e n c e >  
 < x s d : e l e m e n t   r e f = " p c : T e r m s "   m i n O c c u r s = " 0 "   m a x O c c u r s = " 1 " > < / x s d : e l e m e n t >  
 < / x s d : s e q u e n c e >  
 < / x s d : c o m p l e x T y p e >  
 < / x s d : e l e m e n t >  
 < x s d : e l e m e n t   n a m e = " M e d i a S e r v i c e O b j e c t D e t e c t o r V e r s i o n s "   m a : i n d e x = " 2 1 "   n i l l a b l e = " t r u e "   m a : d i s p l a y N a m e = " M e d i a S e r v i c e O b j e c t D e t e c t o r V e r s i o n s "   m a : h i d d e n = " t r u e "   m a : i n d e x e d = " t r u e "   m a : i n t e r n a l N a m e = " M e d i a S e r v i c e O b j e c t D e t e c t o r V e r s i o n s "   m a : r e a d O n l y = " t r u e " >  
 < x s d : s i m p l e T y p e >  
 < x s d : r e s t r i c t i o n   b a s e = " d m s : T e x t " / >  
 < / x s d : s i m p l e T y p e >  
 < / x s d : e l e m e n t >  
 < x s d : e l e m e n t   n a m e = " M e d i a S e r v i c e S e a r c h P r o p e r t i e s "   m a : i n d e x = " 2 2 "   n i l l a b l e = " t r u e "   m a : d i s p l a y N a m e = " M e d i a S e r v i c e S e a r c h P r o p e r t i e s "   m a : h i d d e n = " t r u e "   m a : i n t e r n a l N a m e = " M e d i a S e r v i c e S e a r c h P r o p e r t i e s "   m a : r e a d O n l y = " t r u e " >  
 < x s d : s i m p l e T y p e >  
 < x s d : r e s t r i c t i o n   b a s e = " d m s : N o t e " / >  
 < / x s d : s i m p l e T y p e >  
 < / x s d : e l e m e n t >  
 < / x s d : s c h e m a >  
 < x s d : s c h e m a   t a r g e t N a m e s p a c e = " 1 d b b 1 0 0 4 - d 5 1 d - 4 4 1 8 - b d 1 a - 5 5 8 a a 2 b 8 0 7 5 a "   e l e m e n t F o r m D e f a u l t = " q u a l i f i e d "   x m l n s : x s d = " h t t p : / / w w w . w 3 . o r g / 2 0 0 1 / X M L S c h e m a "   x m l n s : x s = " h t t p : / / w w w . w 3 . o r g / 2 0 0 1 / X M L S c h e m a "   x m l n s : d m s = " h t t p : / / s c h e m a s . m i c r o s o f t . c o m / o f f i c e / 2 0 0 6 / d o c u m e n t M a n a g e m e n t / t y p e s "   x m l n s : p c = " h t t p : / / s c h e m a s . m i c r o s o f t . c o m / o f f i c e / i n f o p a t h / 2 0 0 7 / P a r t n e r C o n t r o l s " >  
 < x s d : i m p o r t   n a m e s p a c e = " h t t p : / / s c h e m a s . m i c r o s o f t . c o m / o f f i c e / 2 0 0 6 / d o c u m e n t M a n a g e m e n t / t y p e s " / >  
 < x s d : i m p o r t   n a m e s p a c e = " h t t p : / / s c h e m a s . m i c r o s o f t . c o m / o f f i c e / i n f o p a t h / 2 0 0 7 / P a r t n e r C o n t r o l s " / >  
 < x s d : e l e m e n t   n a m e = " S h a r e d W i t h U s e r s "   m a : i n d e x = " 1 0 "   n i l l a b l e = " t r u e "   m a : d i s p l a y N a m e = " S h a r e d   W i t h "   m a : i n t e r n a l N a m e = " S h a r e d W i t h U s e r s "   m a : r e a d O n l y = " t r u e " >  
 < x s d : c o m p l e x T y p e >  
 < x s d : c o m p l e x C o n t e n t >  
 < x s d : e x t e n s i o n   b a s e = " d m s : U s e r M u l t i " >  
 < x s d : s e q u e n c e >  
 < x s d : e l e m e n t   n a m e = " U s e r I n f o "   m i n O c c u r s = " 0 "   m a x O c c u r s = " u n b o u n d e d " >  
 < x s d : c o m p l e x T y p e >  
 < x s d : s e q u e n c e >  
 < x s d : e l e m e n t   n a m e = " D i s p l a y N a m e "   t y p e = " x s d : s t r i n g "   m i n O c c u r s = " 0 " / >  
 < x s d : e l e m e n t   n a m e = " A c c o u n t I d "   t y p e = " d m s : U s e r I d "   m i n O c c u r s = " 0 "   n i l l a b l e = " t r u e " / >  
 < x s d : e l e m e n t   n a m e = " A c c o u n t T y p e "   t y p e = " x s d : s t r i n g "   m i n O c c u r s = " 0 " / >  
 < / x s d : s e q u e n c e >  
 < / x s d : c o m p l e x T y p e >  
 < / x s d : e l e m e n t >  
 < / x s d : s e q u e n c e >  
 < / x s d : e x t e n s i o n >  
 < / x s d : c o m p l e x C o n t e n t >  
 < / x s d : c o m p l e x T y p e >  
 < / x s d : e l e m e n t >  
 < x s d : e l e m e n t   n a m e = " S h a r e d W i t h D e t a i l s "   m a : i n d e x = " 1 1 "   n i l l a b l e = " t r u e "   m a : d i s p l a y N a m e = " S h a r e d   W i t h   D e t a i l s "   m a : i n t e r n a l N a m e = " S h a r e d W i t h D e t a i l s "   m a : r e a d O n l y = " t r u e " >  
 < x s d : s i m p l e T y p e >  
 < x s d : r e s t r i c t i o n   b a s e = " d m s : N o t e " >  
 < x s d : m a x L e n g t h   v a l u e = " 2 5 5 " / >  
 < / x s d : r e s t r i c t i o n >  
 < / x s d : s i m p l e T y p e >  
 < / x s d : e l e m e n t >  
 < x s d : e l e m e n t   n a m e = " T a x C a t c h A l l "   m a : i n d e x = " 2 0 "   n i l l a b l e = " t r u e "   m a : d i s p l a y N a m e = " T a x o n o m y   C a t c h   A l l   C o l u m n "   m a : h i d d e n = " t r u e "   m a : l i s t = " { 5 4 b e d f 0 6 - 3 f 2 d - 4 4 f 8 - b f 1 7 - 1 9 9 3 e 3 5 f 3 f 9 d } "   m a : i n t e r n a l N a m e = " T a x C a t c h A l l "   m a : s h o w F i e l d = " C a t c h A l l D a t a "   m a : w e b = " 1 d b b 1 0 0 4 - d 5 1 d - 4 4 1 8 - b d 1 a - 5 5 8 a a 2 b 8 0 7 5 a " >  
 < x s d : c o m p l e x T y p e >  
 < x s d : c o m p l e x C o n t e n t >  
 < x s d : e x t e n s i o n   b a s e = " d m s : M u l t i C h o i c e L o o k u p " >  
 < x s d : s e q u e n c e >  
 < x s d : e l e m e n t   n a m e = " V a l u e "   t y p e = " d m s : L o o k u p "   m a x O c c u r s = " u n b o u n d e d "   m i n O c c u r s = " 0 "   n i l l a b l e = " t r u e " / >  
 < / x s d : s e q u e n c e >  
 < / x s d : e x t e n s i o n >  
 < / x s d : c o m p l e x C o n t e n t >  
 < / x s d : c o m p l e x T y p e >  
 < / x s d : e l e m e n t >  
 < / x s d : s c h e m a >  
 < x s d : s c h e m a   t a r g e t N a m e s p a c e = " h t t p : / / s c h e m a s . o p e n x m l f o r m a t s . o r g / p a c k a g e / 2 0 0 6 / m e t a d a t a / c o r e - p r o p e r t i e s "   e l e m e n t F o r m D e f a u l t = " q u a l i f i e d "   a t t r i b u t e F o r m D e f a u l t = " u n q u a l i f i e d "   b l o c k D e f a u l t = " # a l l "   x m l n s = " h t t p : / / s c h e m a s . o p e n x m l f o r m a t s . o r g / p a c k a g e / 2 0 0 6 / m e t a d a t a / c o r e - p r o p e r t i e s "   x m l n s : x s d = " h t t p : / / w w w . w 3 . o r g / 2 0 0 1 / X M L S c h e m a "   x m l n s : x s i = " h t t p : / / w w w . w 3 . o r g / 2 0 0 1 / X M L S c h e m a - i n s t a n c e "   x m l n s : d c = " h t t p : / / p u r l . o r g / d c / e l e m e n t s / 1 . 1 / "   x m l n s : d c t e r m s = " h t t p : / / p u r l . o r g / d c / t e r m s / "   x m l n s : o d o c = " h t t p : / / s c h e m a s . m i c r o s o f t . c o m / i n t e r n a l / o b d " >  
 < x s d : i m p o r t   n a m e s p a c e = " h t t p : / / p u r l . o r g / d c / e l e m e n t s / 1 . 1 / "   s c h e m a L o c a t i o n = " h t t p : / / d u b l i n c o r e . o r g / s c h e m a s / x m l s / q d c / 2 0 0 3 / 0 4 / 0 2 / d c . x s d " / >  
 < x s d : i m p o r t   n a m e s p a c e = " h t t p : / / p u r l . o r g / d c / t e r m s / "   s c h e m a L o c a t i o n = " h t t p : / / d u b l i n c o r e . o r g / s c h e m a s / x m l s / q d c / 2 0 0 3 / 0 4 / 0 2 / d c t e r m s . x s d " / >  
 < x s d : e l e m e n t   n a m e = " c o r e P r o p e r t i e s "   t y p e = " C T _ c o r e P r o p e r t i e s " / >  
 < x s d : c o m p l e x T y p e   n a m e = " C T _ c o r e P r o p e r t i e s " >  
 < x s d : a l l >  
 < x s d : e l e m e n t   r e f = " d c : c r e a t o r "   m i n O c c u r s = " 0 "   m a x O c c u r s = " 1 " / >  
 < x s d : e l e m e n t   r e f = " d c t e r m s : c r e a t e d "   m i n O c c u r s = " 0 "   m a x O c c u r s = " 1 " / >  
 < x s d : e l e m e n t   r e f = " d c : i d e n t i f i e r "   m i n O c c u r s = " 0 "   m a x O c c u r s = " 1 " / >  
 < x s d : e l e m e n t   n a m e = " c o n t e n t T y p e "   m i n O c c u r s = " 0 "   m a x O c c u r s = " 1 "   t y p e = " x s d : s t r i n g "   m a : i n d e x = " 0 "   m a : d i s p l a y N a m e = " C o n t e n t   T y p e " / >  
 < x s d : e l e m e n t   r e f = " d c : t i t l e "   m i n O c c u r s = " 0 "   m a x O c c u r s = " 1 "   m a : i n d e x = " 4 "   m a : d i s p l a y N a m e = " T i t l e " / >  
 < x s d : e l e m e n t   r e f = " d c : s u b j e c t "   m i n O c c u r s = " 0 "   m a x O c c u r s = " 1 " / >  
 < x s d : e l e m e n t   r e f = " d c : d e s c r i p t i o n "   m i n O c c u r s = " 0 "   m a x O c c u r s = " 1 " / >  
 < x s d : e l e m e n t   n a m e = " k e y w o r d s "   m i n O c c u r s = " 0 "   m a x O c c u r s = " 1 "   t y p e = " x s d : s t r i n g " / >  
 < x s d : e l e m e n t   r e f = " d c : l a n g u a g e "   m i n O c c u r s = " 0 "   m a x O c c u r s = " 1 " / >  
 < x s d : e l e m e n t   n a m e = " c a t e g o r y "   m i n O c c u r s = " 0 "   m a x O c c u r s = " 1 "   t y p e = " x s d : s t r i n g " / >  
 < x s d : e l e m e n t   n a m e = " v e r s i o n "   m i n O c c u r s = " 0 "   m a x O c c u r s = " 1 "   t y p e = " x s d : s t r i n g " / >  
 < x s d : e l e m e n t   n a m e = " r e v i s i o n "   m i n O c c u r s = " 0 "   m a x O c c u r s = " 1 "   t y p e = " x s d : s t r i n g " >  
 < x s d : a n n o t a t i o n >  
 < x s d : d o c u m e n t a t i o n >  
                                                 T h i s   v a l u e   i n d i c a t e s   t h e   n u m b e r   o f   s a v e s   o r   r e v i s i o n s .   T h e   a p p l i c a t i o n   i s   r e s p o n s i b l e   f o r   u p d a t i n g   t h i s   v a l u e   a f t e r   e a c h   r e v i s i o n .  
                                         < / x s d : d o c u m e n t a t i o n >  
 < / x s d : a n n o t a t i o n >  
 < / x s d : e l e m e n t >  
 < x s d : e l e m e n t   n a m e = " l a s t M o d i f i e d B y "   m i n O c c u r s = " 0 "   m a x O c c u r s = " 1 "   t y p e = " x s d : s t r i n g " / >  
 < x s d : e l e m e n t   r e f = " d c t e r m s : m o d i f i e d "   m i n O c c u r s = " 0 "   m a x O c c u r s = " 1 " / >  
 < x s d : e l e m e n t   n a m e = " c o n t e n t S t a t u s "   m i n O c c u r s = " 0 "   m a x O c c u r s = " 1 "   t y p e = " x s d : s t r i n g " / >  
 < / x s d : a l l >  
 < / x s d : c o m p l e x T y p e >  
 < / x s d : s c h e m a >  
 < x s : s c h e m a   t a r g e t N a m e s p a c e = " h t t p : / / s c h e m a s . m i c r o s o f t . c o m / o f f i c e / i n f o p a t h / 2 0 0 7 / P a r t n e r C o n t r o l s "   e l e m e n t F o r m D e f a u l t = " q u a l i f i e d "   a t t r i b u t e F o r m D e f a u l t = " u n q u a l i f i e d "   x m l n s : p c = " h t t p : / / s c h e m a s . m i c r o s o f t . c o m / o f f i c e / i n f o p a t h / 2 0 0 7 / P a r t n e r C o n t r o l s "   x m l n s : x s = " h t t p : / / w w w . w 3 . o r g / 2 0 0 1 / X M L S c h e m a " >  
 < x s : e l e m e n t   n a m e = " P e r s o n " >  
 < x s : c o m p l e x T y p e >  
 < x s : s e q u e n c e >  
 < x s : e l e m e n t   r e f = " p c : D i s p l a y N a m e "   m i n O c c u r s = " 0 " > < / x s : e l e m e n t >  
 < x s : e l e m e n t   r e f = " p c : A c c o u n t I d "   m i n O c c u r s = " 0 " > < / x s : e l e m e n t >  
 < x s : e l e m e n t   r e f = " p c : A c c o u n t T y p e "   m i n O c c u r s = " 0 " > < / x s : e l e m e n t >  
 < / x s : s e q u e n c e >  
 < / x s : c o m p l e x T y p e >  
 < / x s : e l e m e n t >  
 < x s : e l e m e n t   n a m e = " D i s p l a y N a m e "   t y p e = " x s : s t r i n g " > < / x s : e l e m e n t >  
 < x s : e l e m e n t   n a m e = " A c c o u n t I d "   t y p e = " x s : s t r i n g " > < / x s : e l e m e n t >  
 < x s : e l e m e n t   n a m e = " A c c o u n t T y p e "   t y p e = " x s : s t r i n g " > < / x s : e l e m e n t >  
 < x s : e l e m e n t   n a m e = " B D C A s s o c i a t e d E n t i t y " >  
 < x s : c o m p l e x T y p e >  
 < x s : s e q u e n c e >  
 < x s : e l e m e n t   r e f = " p c : B D C E n t i t y "   m i n O c c u r s = " 0 "   m a x O c c u r s = " u n b o u n d e d " > < / x s : e l e m e n t >  
 < / x s : s e q u e n c e >  
 < x s : a t t r i b u t e   r e f = " p c : E n t i t y N a m e s p a c e " > < / x s : a t t r i b u t e >  
 < x s : a t t r i b u t e   r e f = " p c : E n t i t y N a m e " > < / x s : a t t r i b u t e >  
 < x s : a t t r i b u t e   r e f = " p c : S y s t e m I n s t a n c e N a m e " > < / x s : a t t r i b u t e >  
 < x s : a t t r i b u t e   r e f = " p c : A s s o c i a t i o n N a m e " > < / x s : a t t r i b u t e >  
 < / x s : c o m p l e x T y p e >  
 < / x s : e l e m e n t >  
 < x s : a t t r i b u t e   n a m e = " E n t i t y N a m e s p a c e "   t y p e = " x s : s t r i n g " > < / x s : a t t r i b u t e >  
 < x s : a t t r i b u t e   n a m e = " E n t i t y N a m e "   t y p e = " x s : s t r i n g " > < / x s : a t t r i b u t e >  
 < x s : a t t r i b u t e   n a m e = " S y s t e m I n s t a n c e N a m e "   t y p e = " x s : s t r i n g " > < / x s : a t t r i b u t e >  
 < x s : a t t r i b u t e   n a m e = " A s s o c i a t i o n N a m e "   t y p e = " x s : s t r i n g " > < / x s : a t t r i b u t e >  
 < x s : e l e m e n t   n a m e = " B D C E n t i t y " >  
 < x s : c o m p l e x T y p e >  
 < x s : s e q u e n c e >  
 < x s : e l e m e n t   r e f = " p c : E n t i t y D i s p l a y N a m e "   m i n O c c u r s = " 0 " > < / x s : e l e m e n t >  
 < x s : e l e m e n t   r e f = " p c : E n t i t y I n s t a n c e R e f e r e n c e "   m i n O c c u r s = " 0 " > < / x s : e l e m e n t >  
 < x s : e l e m e n t   r e f = " p c : E n t i t y I d 1 "   m i n O c c u r s = " 0 " > < / x s : e l e m e n t >  
 < x s : e l e m e n t   r e f = " p c : E n t i t y I d 2 "   m i n O c c u r s = " 0 " > < / x s : e l e m e n t >  
 < x s : e l e m e n t   r e f = " p c : E n t i t y I d 3 "   m i n O c c u r s = " 0 " > < / x s : e l e m e n t >  
 < x s : e l e m e n t   r e f = " p c : E n t i t y I d 4 "   m i n O c c u r s = " 0 " > < / x s : e l e m e n t >  
 < x s : e l e m e n t   r e f = " p c : E n t i t y I d 5 "   m i n O c c u r s = " 0 " > < / x s : e l e m e n t >  
 < / x s : s e q u e n c e >  
 < / x s : c o m p l e x T y p e >  
 < / x s : e l e m e n t >  
 < x s : e l e m e n t   n a m e = " E n t i t y D i s p l a y N a m e "   t y p e = " x s : s t r i n g " > < / x s : e l e m e n t >  
 < x s : e l e m e n t   n a m e = " E n t i t y I n s t a n c e R e f e r e n c e "   t y p e = " x s : s t r i n g " > < / x s : e l e m e n t >  
 < x s : e l e m e n t   n a m e = " E n t i t y I d 1 "   t y p e = " x s : s t r i n g " > < / x s : e l e m e n t >  
 < x s : e l e m e n t   n a m e = " E n t i t y I d 2 "   t y p e = " x s : s t r i n g " > < / x s : e l e m e n t >  
 < x s : e l e m e n t   n a m e = " E n t i t y I d 3 "   t y p e = " x s : s t r i n g " > < / x s : e l e m e n t >  
 < x s : e l e m e n t   n a m e = " E n t i t y I d 4 "   t y p e = " x s : s t r i n g " > < / x s : e l e m e n t >  
 < x s : e l e m e n t   n a m e = " E n t i t y I d 5 "   t y p e = " x s : s t r i n g " > < / x s : e l e m e n t >  
 < x s : e l e m e n t   n a m e = " T e r m s " >  
 < x s : c o m p l e x T y p e >  
 < x s : s e q u e n c e >  
 < x s : e l e m e n t   r e f = " p c : T e r m I n f o "   m i n O c c u r s = " 0 "   m a x O c c u r s = " u n b o u n d e d " > < / x s : e l e m e n t >  
 < / x s : s e q u e n c e >  
 < / x s : c o m p l e x T y p e >  
 < / x s : e l e m e n t >  
 < x s : e l e m e n t   n a m e = " T e r m I n f o " >  
 < x s : c o m p l e x T y p e >  
 < x s : s e q u e n c e >  
 < x s : e l e m e n t   r e f = " p c : T e r m N a m e "   m i n O c c u r s = " 0 " > < / x s : e l e m e n t >  
 < x s : e l e m e n t   r e f = " p c : T e r m I d "   m i n O c c u r s = " 0 " > < / x s : e l e m e n t >  
 < / x s : s e q u e n c e >  
 < / x s : c o m p l e x T y p e >  
 < / x s : e l e m e n t >  
 < x s : e l e m e n t   n a m e = " T e r m N a m e "   t y p e = " x s : s t r i n g " > < / x s : e l e m e n t >  
 < x s : e l e m e n t   n a m e = " T e r m I d "   t y p e = " x s : s t r i n g " > < / x s : e l e m e n t >  
 < / x s : s c h e m a >  
 < / c t : c o n t e n t T y p e S c h e m a > 
</file>

<file path=customXml/itemProps1.xml><?xml version="1.0" encoding="utf-8"?>
<ds:datastoreItem xmlns:ds="http://schemas.openxmlformats.org/officeDocument/2006/customXml" ds:itemID="{CC807814-9B5E-4AFA-8698-7C3EBE6457E6}">
  <ds:schemaRefs/>
</ds:datastoreItem>
</file>

<file path=customXml/itemProps2.xml><?xml version="1.0" encoding="utf-8"?>
<ds:datastoreItem xmlns:ds="http://schemas.openxmlformats.org/officeDocument/2006/customXml" ds:itemID="{F172917B-A49B-442D-9BF8-C21FECCAEA5E}">
  <ds:schemaRefs/>
</ds:datastoreItem>
</file>

<file path=customXml/itemProps3.xml><?xml version="1.0" encoding="utf-8"?>
<ds:datastoreItem xmlns:ds="http://schemas.openxmlformats.org/officeDocument/2006/customXml" ds:itemID="{518E1CB8-3588-41E6-8E76-B5731542755B}">
  <ds:schemaRefs/>
</ds:datastoreItem>
</file>

<file path=docProps/app.xml><?xml version="1.0" encoding="utf-8"?>
<Properties xmlns="http://schemas.openxmlformats.org/officeDocument/2006/extended-properties" xmlns:vt="http://schemas.openxmlformats.org/officeDocument/2006/docPropsVTypes">
  <TotalTime>0</TotalTime>
  <Words>3869</Words>
  <Application>WPS Presentation</Application>
  <PresentationFormat>Widescreen</PresentationFormat>
  <Paragraphs>60</Paragraphs>
  <Slides>8</Slides>
  <Notes>85</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8</vt:i4>
      </vt:variant>
    </vt:vector>
  </HeadingPairs>
  <TitlesOfParts>
    <vt:vector size="25" baseType="lpstr">
      <vt:lpstr>Arial</vt:lpstr>
      <vt:lpstr>SimSun</vt:lpstr>
      <vt:lpstr>Wingdings</vt:lpstr>
      <vt:lpstr>Gotham Light</vt:lpstr>
      <vt:lpstr>Segoe Print</vt:lpstr>
      <vt:lpstr>Courier New</vt:lpstr>
      <vt:lpstr>Calibri</vt:lpstr>
      <vt:lpstr>Gotham-Light2</vt:lpstr>
      <vt:lpstr>Calibri</vt:lpstr>
      <vt:lpstr>Times New Roman</vt:lpstr>
      <vt:lpstr>Microsoft YaHei</vt:lpstr>
      <vt:lpstr>Arial Unicode MS</vt:lpstr>
      <vt:lpstr>Arial</vt:lpstr>
      <vt:lpstr>Symbol</vt:lpstr>
      <vt:lpstr>Helvetica</vt:lpstr>
      <vt:lpstr>Tema di Office</vt:lpstr>
      <vt:lpstr>1_Tema di Office</vt:lpstr>
      <vt:lpstr>SISTEMI DI GESTIONE-ISO/IEC 27001  Diffusione degli strumenti adottati dall'Azienda   IL Rischio</vt:lpstr>
      <vt:lpstr>Presentazione del corso</vt:lpstr>
      <vt:lpstr>Agenda della giornata</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Paolo Perrini</dc:creator>
  <cp:lastModifiedBy>Valentina Santini</cp:lastModifiedBy>
  <cp:revision>188</cp:revision>
  <dcterms:created xsi:type="dcterms:W3CDTF">2023-04-28T08:03:00Z</dcterms:created>
  <dcterms:modified xsi:type="dcterms:W3CDTF">2024-04-08T14:25:27Z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0x0101002EA2BF7E2D20244EAEABF74D4D19A873</vt:lpwstr>
  </property>
  <property fmtid="{D5CDD505-2E9C-101B-9397-08002B2CF9AE}" pid="3" name="ICV">
    <vt:lpwstr>1543D6AD51CC420BAD4B867BA463F1A4_13</vt:lpwstr>
  </property>
  <property fmtid="{D5CDD505-2E9C-101B-9397-08002B2CF9AE}" pid="4" name="KSOProductBuildVer">
    <vt:lpwstr>1033-12.2.0.13489</vt:lpwstr>
  </property>
</Properties>
</file>